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</p:sldMasterIdLst>
  <p:notesMasterIdLst>
    <p:notesMasterId r:id="rId18"/>
  </p:notesMasterIdLst>
  <p:sldIdLst>
    <p:sldId id="303" r:id="rId3"/>
    <p:sldId id="299" r:id="rId4"/>
    <p:sldId id="302" r:id="rId5"/>
    <p:sldId id="304" r:id="rId6"/>
    <p:sldId id="276" r:id="rId7"/>
    <p:sldId id="277" r:id="rId8"/>
    <p:sldId id="278" r:id="rId9"/>
    <p:sldId id="279" r:id="rId10"/>
    <p:sldId id="281" r:id="rId11"/>
    <p:sldId id="280" r:id="rId12"/>
    <p:sldId id="263" r:id="rId13"/>
    <p:sldId id="283" r:id="rId14"/>
    <p:sldId id="284" r:id="rId15"/>
    <p:sldId id="305" r:id="rId16"/>
    <p:sldId id="297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2E507A"/>
    <a:srgbClr val="89EB38"/>
    <a:srgbClr val="78EB1C"/>
    <a:srgbClr val="417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14" autoAdjust="0"/>
  </p:normalViewPr>
  <p:slideViewPr>
    <p:cSldViewPr snapToObjects="1"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75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2</a:t>
          </a:r>
          <a:endParaRPr lang="en-US" sz="1400" dirty="0"/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75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4</a:t>
          </a:r>
          <a:endParaRPr lang="en-US" sz="1400" dirty="0"/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75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1</a:t>
          </a:r>
          <a:endParaRPr lang="en-US" sz="1400" dirty="0"/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75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3</a:t>
          </a:r>
          <a:endParaRPr lang="en-US" sz="1400" dirty="0"/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75000"/>
          </a:schemeClr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А</a:t>
          </a:r>
          <a:endParaRPr lang="en-US" sz="1400" dirty="0"/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129DD52C-E9D2-4D33-AE13-44BD7B5D25BE}" type="presOf" srcId="{3604DB87-27D2-4AEF-AB06-6D1C08D79FA4}" destId="{05FB463F-D311-42AC-85A3-011728340D64}" srcOrd="0" destOrd="0" presId="urn:microsoft.com/office/officeart/2005/8/layout/chevron2"/>
    <dgm:cxn modelId="{9494F318-814C-4887-BD42-72E43A37F07D}" type="presOf" srcId="{2F21913D-92F9-4E58-89D1-A7AA6FDE5F58}" destId="{B2F5C12D-9D19-42DB-979C-7FF4632A0EF6}" srcOrd="0" destOrd="0" presId="urn:microsoft.com/office/officeart/2005/8/layout/chevron2"/>
    <dgm:cxn modelId="{A2125600-16C8-4494-B112-DC2D28A6AC26}" type="presOf" srcId="{2BB8D549-D336-4FB5-B3A1-09F523D23B34}" destId="{30715355-FF4A-47F1-BE55-923AA8AB6A0D}" srcOrd="0" destOrd="0" presId="urn:microsoft.com/office/officeart/2005/8/layout/chevron2"/>
    <dgm:cxn modelId="{D9A1E7F5-ADC9-4314-AA6C-B6F844173587}" type="presOf" srcId="{8EDE3C95-FB7A-4AD9-9EFF-7FD354A3317D}" destId="{56134F85-1B2E-4618-B14D-E3A3EB11B0C9}" srcOrd="0" destOrd="0" presId="urn:microsoft.com/office/officeart/2005/8/layout/chevron2"/>
    <dgm:cxn modelId="{D50D04BB-0DC8-4DA3-A528-FF73274584D9}" type="presOf" srcId="{8B7DDB15-0F0A-4482-9173-6BAF00CD58BA}" destId="{25F28FAF-C75E-49D3-8936-95817B29F9FE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B82D51C7-0882-43CD-8D28-485D52AC7AE3}" type="presOf" srcId="{36757849-8D5E-41D4-A91F-1519FAF55CAF}" destId="{D46B9CC9-5B66-44C6-A1AD-2185F75E6AFD}" srcOrd="0" destOrd="0" presId="urn:microsoft.com/office/officeart/2005/8/layout/chevron2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24FE6DF7-281E-4497-8FBC-F8CA689F0CE9}" type="presParOf" srcId="{05FB463F-D311-42AC-85A3-011728340D64}" destId="{341839D9-DF18-4409-9DC9-1D9AD906E8C2}" srcOrd="0" destOrd="0" presId="urn:microsoft.com/office/officeart/2005/8/layout/chevron2"/>
    <dgm:cxn modelId="{0FBB4DAF-64C3-46D6-96C4-3E25A521F34C}" type="presParOf" srcId="{341839D9-DF18-4409-9DC9-1D9AD906E8C2}" destId="{30715355-FF4A-47F1-BE55-923AA8AB6A0D}" srcOrd="0" destOrd="0" presId="urn:microsoft.com/office/officeart/2005/8/layout/chevron2"/>
    <dgm:cxn modelId="{DD8E4549-8925-477A-AB39-D844320260DC}" type="presParOf" srcId="{341839D9-DF18-4409-9DC9-1D9AD906E8C2}" destId="{D384FE48-4FA5-4743-96B7-B60BB597AE4A}" srcOrd="1" destOrd="0" presId="urn:microsoft.com/office/officeart/2005/8/layout/chevron2"/>
    <dgm:cxn modelId="{FF592BB2-171D-4529-A72A-F4753D189999}" type="presParOf" srcId="{05FB463F-D311-42AC-85A3-011728340D64}" destId="{B15984C3-046F-47EB-A11D-91C95DD4B8E2}" srcOrd="1" destOrd="0" presId="urn:microsoft.com/office/officeart/2005/8/layout/chevron2"/>
    <dgm:cxn modelId="{FE075E0B-082F-422D-A63B-EF66F14AE6E6}" type="presParOf" srcId="{05FB463F-D311-42AC-85A3-011728340D64}" destId="{F3F0D1D1-3BBD-4C1C-97D6-5E4DCF429376}" srcOrd="2" destOrd="0" presId="urn:microsoft.com/office/officeart/2005/8/layout/chevron2"/>
    <dgm:cxn modelId="{5D6BDD1A-4DDC-4F1C-BE45-7C51E76D0440}" type="presParOf" srcId="{F3F0D1D1-3BBD-4C1C-97D6-5E4DCF429376}" destId="{B2F5C12D-9D19-42DB-979C-7FF4632A0EF6}" srcOrd="0" destOrd="0" presId="urn:microsoft.com/office/officeart/2005/8/layout/chevron2"/>
    <dgm:cxn modelId="{E7487D44-8448-446A-B593-5AB7E9DB32FB}" type="presParOf" srcId="{F3F0D1D1-3BBD-4C1C-97D6-5E4DCF429376}" destId="{79D68B4F-114F-449C-A645-65FF3642A802}" srcOrd="1" destOrd="0" presId="urn:microsoft.com/office/officeart/2005/8/layout/chevron2"/>
    <dgm:cxn modelId="{3819B9E0-B43E-4B56-AE15-D162E1389B00}" type="presParOf" srcId="{05FB463F-D311-42AC-85A3-011728340D64}" destId="{7C2DD7C7-5774-46FB-B7FA-052C55FC356C}" srcOrd="3" destOrd="0" presId="urn:microsoft.com/office/officeart/2005/8/layout/chevron2"/>
    <dgm:cxn modelId="{9D109F9F-A26D-4351-A696-BB02D21B9E32}" type="presParOf" srcId="{05FB463F-D311-42AC-85A3-011728340D64}" destId="{79D54991-0A66-45AF-82CC-6407B8633B06}" srcOrd="4" destOrd="0" presId="urn:microsoft.com/office/officeart/2005/8/layout/chevron2"/>
    <dgm:cxn modelId="{1F3ABFCE-5B88-4D62-8133-90B05DE6A899}" type="presParOf" srcId="{79D54991-0A66-45AF-82CC-6407B8633B06}" destId="{D46B9CC9-5B66-44C6-A1AD-2185F75E6AFD}" srcOrd="0" destOrd="0" presId="urn:microsoft.com/office/officeart/2005/8/layout/chevron2"/>
    <dgm:cxn modelId="{16FC5C3F-3479-4254-8E87-BCF2C0F70A61}" type="presParOf" srcId="{79D54991-0A66-45AF-82CC-6407B8633B06}" destId="{DEE43841-262C-4B2F-9BAB-AA625EF8E63F}" srcOrd="1" destOrd="0" presId="urn:microsoft.com/office/officeart/2005/8/layout/chevron2"/>
    <dgm:cxn modelId="{8AA531C8-72A6-48A2-94FE-CD198CC4E29C}" type="presParOf" srcId="{05FB463F-D311-42AC-85A3-011728340D64}" destId="{B52C8336-F51F-4C2A-A2C2-35FA7C729670}" srcOrd="5" destOrd="0" presId="urn:microsoft.com/office/officeart/2005/8/layout/chevron2"/>
    <dgm:cxn modelId="{7BCF24F1-3A0E-49AD-91D3-87F808B0E6CB}" type="presParOf" srcId="{05FB463F-D311-42AC-85A3-011728340D64}" destId="{289F7413-67BE-4578-B67F-0DEB54545254}" srcOrd="6" destOrd="0" presId="urn:microsoft.com/office/officeart/2005/8/layout/chevron2"/>
    <dgm:cxn modelId="{751D717C-F4DE-4030-8F3E-809BD976483E}" type="presParOf" srcId="{289F7413-67BE-4578-B67F-0DEB54545254}" destId="{56134F85-1B2E-4618-B14D-E3A3EB11B0C9}" srcOrd="0" destOrd="0" presId="urn:microsoft.com/office/officeart/2005/8/layout/chevron2"/>
    <dgm:cxn modelId="{CE233EA7-3C49-48DB-A9F6-C73EA75E3D6F}" type="presParOf" srcId="{289F7413-67BE-4578-B67F-0DEB54545254}" destId="{814CEC1C-60C1-46BF-9CB1-C53C59F8EEE3}" srcOrd="1" destOrd="0" presId="urn:microsoft.com/office/officeart/2005/8/layout/chevron2"/>
    <dgm:cxn modelId="{A4402439-425C-40ED-A388-2AE46B30545A}" type="presParOf" srcId="{05FB463F-D311-42AC-85A3-011728340D64}" destId="{19A475E7-45C7-4273-98BE-D5DA35B7B8F2}" srcOrd="7" destOrd="0" presId="urn:microsoft.com/office/officeart/2005/8/layout/chevron2"/>
    <dgm:cxn modelId="{F19C38C8-F9F1-4147-8FAD-4CFAE3A1C4D7}" type="presParOf" srcId="{05FB463F-D311-42AC-85A3-011728340D64}" destId="{C2471B55-E9E1-4B26-9167-EE73AC06CF71}" srcOrd="8" destOrd="0" presId="urn:microsoft.com/office/officeart/2005/8/layout/chevron2"/>
    <dgm:cxn modelId="{EABD1391-2379-4CA7-B3BD-4B45AFE62A38}" type="presParOf" srcId="{C2471B55-E9E1-4B26-9167-EE73AC06CF71}" destId="{25F28FAF-C75E-49D3-8936-95817B29F9FE}" srcOrd="0" destOrd="0" presId="urn:microsoft.com/office/officeart/2005/8/layout/chevron2"/>
    <dgm:cxn modelId="{594C90E1-59AF-477A-B959-D5E1AFAC48C1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/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2</a:t>
          </a:r>
          <a:endParaRPr lang="en-US" sz="1400" dirty="0"/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/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4</a:t>
          </a:r>
          <a:endParaRPr lang="en-US" sz="1400" dirty="0"/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/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1</a:t>
          </a:r>
          <a:endParaRPr lang="en-US" sz="1400" dirty="0"/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/>
      <dgm:spPr>
        <a:solidFill>
          <a:schemeClr val="tx2"/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smtClean="0"/>
            <a:t>3</a:t>
          </a:r>
          <a:endParaRPr lang="en-US" sz="1400" dirty="0"/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/>
        </a:solidFill>
        <a:ln>
          <a:solidFill>
            <a:schemeClr val="tx2">
              <a:lumMod val="20000"/>
              <a:lumOff val="80000"/>
            </a:schemeClr>
          </a:solidFill>
        </a:ln>
      </dgm:spPr>
      <dgm:t>
        <a:bodyPr/>
        <a:lstStyle/>
        <a:p>
          <a:r>
            <a:rPr lang="x-none" sz="1400" dirty="0" smtClean="0"/>
            <a:t>Б</a:t>
          </a:r>
          <a:endParaRPr lang="en-US" sz="1400" dirty="0"/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13D480D9-FEC5-419E-A081-30D03207298D}" type="presOf" srcId="{8B7DDB15-0F0A-4482-9173-6BAF00CD58BA}" destId="{25F28FAF-C75E-49D3-8936-95817B29F9FE}" srcOrd="0" destOrd="0" presId="urn:microsoft.com/office/officeart/2005/8/layout/chevron2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759C2B84-4E64-4039-9D9A-01E300D6B9CB}" type="presOf" srcId="{36757849-8D5E-41D4-A91F-1519FAF55CAF}" destId="{D46B9CC9-5B66-44C6-A1AD-2185F75E6AFD}" srcOrd="0" destOrd="0" presId="urn:microsoft.com/office/officeart/2005/8/layout/chevron2"/>
    <dgm:cxn modelId="{DEDFA361-CF8A-4EDC-8EB0-D891BD3A1C98}" type="presOf" srcId="{2BB8D549-D336-4FB5-B3A1-09F523D23B34}" destId="{30715355-FF4A-47F1-BE55-923AA8AB6A0D}" srcOrd="0" destOrd="0" presId="urn:microsoft.com/office/officeart/2005/8/layout/chevron2"/>
    <dgm:cxn modelId="{4A807171-D06F-4369-8D3A-4493B92339D8}" type="presOf" srcId="{2F21913D-92F9-4E58-89D1-A7AA6FDE5F58}" destId="{B2F5C12D-9D19-42DB-979C-7FF4632A0EF6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EAF0BFD9-5608-488F-861D-F2BD4E5AA642}" type="presOf" srcId="{3604DB87-27D2-4AEF-AB06-6D1C08D79FA4}" destId="{05FB463F-D311-42AC-85A3-011728340D64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5A642BE8-25E7-4DD0-B32A-787C068DEBFF}" type="presOf" srcId="{8EDE3C95-FB7A-4AD9-9EFF-7FD354A3317D}" destId="{56134F85-1B2E-4618-B14D-E3A3EB11B0C9}" srcOrd="0" destOrd="0" presId="urn:microsoft.com/office/officeart/2005/8/layout/chevron2"/>
    <dgm:cxn modelId="{79EAA522-A827-46F2-AFBD-888258A762A1}" type="presParOf" srcId="{05FB463F-D311-42AC-85A3-011728340D64}" destId="{341839D9-DF18-4409-9DC9-1D9AD906E8C2}" srcOrd="0" destOrd="0" presId="urn:microsoft.com/office/officeart/2005/8/layout/chevron2"/>
    <dgm:cxn modelId="{D5462821-7A2A-4C86-BFF0-ED6356F15574}" type="presParOf" srcId="{341839D9-DF18-4409-9DC9-1D9AD906E8C2}" destId="{30715355-FF4A-47F1-BE55-923AA8AB6A0D}" srcOrd="0" destOrd="0" presId="urn:microsoft.com/office/officeart/2005/8/layout/chevron2"/>
    <dgm:cxn modelId="{5E49B49E-8051-4C4A-9641-814FB061FA04}" type="presParOf" srcId="{341839D9-DF18-4409-9DC9-1D9AD906E8C2}" destId="{D384FE48-4FA5-4743-96B7-B60BB597AE4A}" srcOrd="1" destOrd="0" presId="urn:microsoft.com/office/officeart/2005/8/layout/chevron2"/>
    <dgm:cxn modelId="{20ED8514-543B-4821-824F-D818F7779254}" type="presParOf" srcId="{05FB463F-D311-42AC-85A3-011728340D64}" destId="{B15984C3-046F-47EB-A11D-91C95DD4B8E2}" srcOrd="1" destOrd="0" presId="urn:microsoft.com/office/officeart/2005/8/layout/chevron2"/>
    <dgm:cxn modelId="{CB1169AB-796B-4A17-A7D4-641341E7A09E}" type="presParOf" srcId="{05FB463F-D311-42AC-85A3-011728340D64}" destId="{F3F0D1D1-3BBD-4C1C-97D6-5E4DCF429376}" srcOrd="2" destOrd="0" presId="urn:microsoft.com/office/officeart/2005/8/layout/chevron2"/>
    <dgm:cxn modelId="{61CD2705-9C84-455E-8B61-CDB379008128}" type="presParOf" srcId="{F3F0D1D1-3BBD-4C1C-97D6-5E4DCF429376}" destId="{B2F5C12D-9D19-42DB-979C-7FF4632A0EF6}" srcOrd="0" destOrd="0" presId="urn:microsoft.com/office/officeart/2005/8/layout/chevron2"/>
    <dgm:cxn modelId="{C2101DE5-2992-404B-94AF-01E53A7D0E94}" type="presParOf" srcId="{F3F0D1D1-3BBD-4C1C-97D6-5E4DCF429376}" destId="{79D68B4F-114F-449C-A645-65FF3642A802}" srcOrd="1" destOrd="0" presId="urn:microsoft.com/office/officeart/2005/8/layout/chevron2"/>
    <dgm:cxn modelId="{CDA93EB4-63D0-4F4B-A001-61A8EC4E6386}" type="presParOf" srcId="{05FB463F-D311-42AC-85A3-011728340D64}" destId="{7C2DD7C7-5774-46FB-B7FA-052C55FC356C}" srcOrd="3" destOrd="0" presId="urn:microsoft.com/office/officeart/2005/8/layout/chevron2"/>
    <dgm:cxn modelId="{C78AF91C-D86A-460F-9C83-847CF7B9F841}" type="presParOf" srcId="{05FB463F-D311-42AC-85A3-011728340D64}" destId="{79D54991-0A66-45AF-82CC-6407B8633B06}" srcOrd="4" destOrd="0" presId="urn:microsoft.com/office/officeart/2005/8/layout/chevron2"/>
    <dgm:cxn modelId="{5C6FF5B4-5D13-4D5B-B147-D3C24D55E9CA}" type="presParOf" srcId="{79D54991-0A66-45AF-82CC-6407B8633B06}" destId="{D46B9CC9-5B66-44C6-A1AD-2185F75E6AFD}" srcOrd="0" destOrd="0" presId="urn:microsoft.com/office/officeart/2005/8/layout/chevron2"/>
    <dgm:cxn modelId="{900B4009-3F13-439A-92E1-5F32824C27E9}" type="presParOf" srcId="{79D54991-0A66-45AF-82CC-6407B8633B06}" destId="{DEE43841-262C-4B2F-9BAB-AA625EF8E63F}" srcOrd="1" destOrd="0" presId="urn:microsoft.com/office/officeart/2005/8/layout/chevron2"/>
    <dgm:cxn modelId="{992B1106-91E3-4646-9BA3-F287AF37950D}" type="presParOf" srcId="{05FB463F-D311-42AC-85A3-011728340D64}" destId="{B52C8336-F51F-4C2A-A2C2-35FA7C729670}" srcOrd="5" destOrd="0" presId="urn:microsoft.com/office/officeart/2005/8/layout/chevron2"/>
    <dgm:cxn modelId="{1E6790D1-E2A8-4576-8F0B-03C170F82E2B}" type="presParOf" srcId="{05FB463F-D311-42AC-85A3-011728340D64}" destId="{289F7413-67BE-4578-B67F-0DEB54545254}" srcOrd="6" destOrd="0" presId="urn:microsoft.com/office/officeart/2005/8/layout/chevron2"/>
    <dgm:cxn modelId="{06D33A0F-D3CB-4AF9-9CEB-DBD311641A0B}" type="presParOf" srcId="{289F7413-67BE-4578-B67F-0DEB54545254}" destId="{56134F85-1B2E-4618-B14D-E3A3EB11B0C9}" srcOrd="0" destOrd="0" presId="urn:microsoft.com/office/officeart/2005/8/layout/chevron2"/>
    <dgm:cxn modelId="{65E8AA26-A6E0-41F9-AB98-73271BDF63ED}" type="presParOf" srcId="{289F7413-67BE-4578-B67F-0DEB54545254}" destId="{814CEC1C-60C1-46BF-9CB1-C53C59F8EEE3}" srcOrd="1" destOrd="0" presId="urn:microsoft.com/office/officeart/2005/8/layout/chevron2"/>
    <dgm:cxn modelId="{580C206E-3D86-43C1-B919-96CEDCDFFBD4}" type="presParOf" srcId="{05FB463F-D311-42AC-85A3-011728340D64}" destId="{19A475E7-45C7-4273-98BE-D5DA35B7B8F2}" srcOrd="7" destOrd="0" presId="urn:microsoft.com/office/officeart/2005/8/layout/chevron2"/>
    <dgm:cxn modelId="{077399BC-619A-46C0-910F-99C0633B7D9B}" type="presParOf" srcId="{05FB463F-D311-42AC-85A3-011728340D64}" destId="{C2471B55-E9E1-4B26-9167-EE73AC06CF71}" srcOrd="8" destOrd="0" presId="urn:microsoft.com/office/officeart/2005/8/layout/chevron2"/>
    <dgm:cxn modelId="{2039378D-3BF7-4177-9FD7-E938D97EB1AF}" type="presParOf" srcId="{C2471B55-E9E1-4B26-9167-EE73AC06CF71}" destId="{25F28FAF-C75E-49D3-8936-95817B29F9FE}" srcOrd="0" destOrd="0" presId="urn:microsoft.com/office/officeart/2005/8/layout/chevron2"/>
    <dgm:cxn modelId="{0F6F9D24-DFBB-4BB7-A34C-26DF6D0CE4FF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2</a:t>
          </a:r>
          <a:endParaRPr lang="en-US" sz="1400" dirty="0"/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4</a:t>
          </a:r>
          <a:endParaRPr lang="en-US" sz="1400" dirty="0"/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1</a:t>
          </a:r>
          <a:endParaRPr lang="en-US" sz="1400" dirty="0"/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3</a:t>
          </a:r>
          <a:endParaRPr lang="en-US" sz="1400" dirty="0"/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В</a:t>
          </a:r>
          <a:endParaRPr lang="en-US" sz="1400" dirty="0"/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AD3C3DB6-AFB6-4217-A559-61062BBB432A}" type="presOf" srcId="{8B7DDB15-0F0A-4482-9173-6BAF00CD58BA}" destId="{25F28FAF-C75E-49D3-8936-95817B29F9FE}" srcOrd="0" destOrd="0" presId="urn:microsoft.com/office/officeart/2005/8/layout/chevron2"/>
    <dgm:cxn modelId="{8CC0AA11-9F0D-437A-825C-D3C47364BC36}" type="presOf" srcId="{2F21913D-92F9-4E58-89D1-A7AA6FDE5F58}" destId="{B2F5C12D-9D19-42DB-979C-7FF4632A0EF6}" srcOrd="0" destOrd="0" presId="urn:microsoft.com/office/officeart/2005/8/layout/chevron2"/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ACFC2F6B-2D8F-49C9-A541-04938F33F52A}" type="presOf" srcId="{36757849-8D5E-41D4-A91F-1519FAF55CAF}" destId="{D46B9CC9-5B66-44C6-A1AD-2185F75E6AFD}" srcOrd="0" destOrd="0" presId="urn:microsoft.com/office/officeart/2005/8/layout/chevron2"/>
    <dgm:cxn modelId="{F8B73D0E-C562-4C61-B3E5-64CC22FD1468}" type="presOf" srcId="{2BB8D549-D336-4FB5-B3A1-09F523D23B34}" destId="{30715355-FF4A-47F1-BE55-923AA8AB6A0D}" srcOrd="0" destOrd="0" presId="urn:microsoft.com/office/officeart/2005/8/layout/chevron2"/>
    <dgm:cxn modelId="{0FC398F1-58F6-47EA-A01B-5341CB804843}" type="presOf" srcId="{3604DB87-27D2-4AEF-AB06-6D1C08D79FA4}" destId="{05FB463F-D311-42AC-85A3-011728340D64}" srcOrd="0" destOrd="0" presId="urn:microsoft.com/office/officeart/2005/8/layout/chevron2"/>
    <dgm:cxn modelId="{07ED3091-FD94-484F-AE9C-CFBD5B10DAF9}" type="presOf" srcId="{8EDE3C95-FB7A-4AD9-9EFF-7FD354A3317D}" destId="{56134F85-1B2E-4618-B14D-E3A3EB11B0C9}" srcOrd="0" destOrd="0" presId="urn:microsoft.com/office/officeart/2005/8/layout/chevron2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CFCFAAB7-4339-48A9-9654-CA5C6AE4A764}" type="presParOf" srcId="{05FB463F-D311-42AC-85A3-011728340D64}" destId="{341839D9-DF18-4409-9DC9-1D9AD906E8C2}" srcOrd="0" destOrd="0" presId="urn:microsoft.com/office/officeart/2005/8/layout/chevron2"/>
    <dgm:cxn modelId="{365D71CC-F657-4E19-9DD3-906192AEA4DB}" type="presParOf" srcId="{341839D9-DF18-4409-9DC9-1D9AD906E8C2}" destId="{30715355-FF4A-47F1-BE55-923AA8AB6A0D}" srcOrd="0" destOrd="0" presId="urn:microsoft.com/office/officeart/2005/8/layout/chevron2"/>
    <dgm:cxn modelId="{FD30B832-AC36-44B4-8053-D99783FEC91D}" type="presParOf" srcId="{341839D9-DF18-4409-9DC9-1D9AD906E8C2}" destId="{D384FE48-4FA5-4743-96B7-B60BB597AE4A}" srcOrd="1" destOrd="0" presId="urn:microsoft.com/office/officeart/2005/8/layout/chevron2"/>
    <dgm:cxn modelId="{40DC98BB-4240-43D9-B020-1690468E1643}" type="presParOf" srcId="{05FB463F-D311-42AC-85A3-011728340D64}" destId="{B15984C3-046F-47EB-A11D-91C95DD4B8E2}" srcOrd="1" destOrd="0" presId="urn:microsoft.com/office/officeart/2005/8/layout/chevron2"/>
    <dgm:cxn modelId="{DB143C7F-D493-43A2-863C-5CFD65D62293}" type="presParOf" srcId="{05FB463F-D311-42AC-85A3-011728340D64}" destId="{F3F0D1D1-3BBD-4C1C-97D6-5E4DCF429376}" srcOrd="2" destOrd="0" presId="urn:microsoft.com/office/officeart/2005/8/layout/chevron2"/>
    <dgm:cxn modelId="{DE2604E5-42C2-44C9-8B90-600459BE612B}" type="presParOf" srcId="{F3F0D1D1-3BBD-4C1C-97D6-5E4DCF429376}" destId="{B2F5C12D-9D19-42DB-979C-7FF4632A0EF6}" srcOrd="0" destOrd="0" presId="urn:microsoft.com/office/officeart/2005/8/layout/chevron2"/>
    <dgm:cxn modelId="{1650803B-D111-4A47-9AC4-C005656AF9EF}" type="presParOf" srcId="{F3F0D1D1-3BBD-4C1C-97D6-5E4DCF429376}" destId="{79D68B4F-114F-449C-A645-65FF3642A802}" srcOrd="1" destOrd="0" presId="urn:microsoft.com/office/officeart/2005/8/layout/chevron2"/>
    <dgm:cxn modelId="{A4346F5C-82FE-4FEB-9BAD-87C1D0088786}" type="presParOf" srcId="{05FB463F-D311-42AC-85A3-011728340D64}" destId="{7C2DD7C7-5774-46FB-B7FA-052C55FC356C}" srcOrd="3" destOrd="0" presId="urn:microsoft.com/office/officeart/2005/8/layout/chevron2"/>
    <dgm:cxn modelId="{6B10FCD2-9066-43D6-A1E9-4FDDC2B917F9}" type="presParOf" srcId="{05FB463F-D311-42AC-85A3-011728340D64}" destId="{79D54991-0A66-45AF-82CC-6407B8633B06}" srcOrd="4" destOrd="0" presId="urn:microsoft.com/office/officeart/2005/8/layout/chevron2"/>
    <dgm:cxn modelId="{396FBF1B-6D4A-4E72-BB6F-6B013ED310A2}" type="presParOf" srcId="{79D54991-0A66-45AF-82CC-6407B8633B06}" destId="{D46B9CC9-5B66-44C6-A1AD-2185F75E6AFD}" srcOrd="0" destOrd="0" presId="urn:microsoft.com/office/officeart/2005/8/layout/chevron2"/>
    <dgm:cxn modelId="{9076536F-58A2-47ED-B083-C691B495C5E5}" type="presParOf" srcId="{79D54991-0A66-45AF-82CC-6407B8633B06}" destId="{DEE43841-262C-4B2F-9BAB-AA625EF8E63F}" srcOrd="1" destOrd="0" presId="urn:microsoft.com/office/officeart/2005/8/layout/chevron2"/>
    <dgm:cxn modelId="{B2EC40A0-D54A-43D7-9C69-10D5A6B794B1}" type="presParOf" srcId="{05FB463F-D311-42AC-85A3-011728340D64}" destId="{B52C8336-F51F-4C2A-A2C2-35FA7C729670}" srcOrd="5" destOrd="0" presId="urn:microsoft.com/office/officeart/2005/8/layout/chevron2"/>
    <dgm:cxn modelId="{3A569A0A-A406-413D-9955-AAF6EEF749CA}" type="presParOf" srcId="{05FB463F-D311-42AC-85A3-011728340D64}" destId="{289F7413-67BE-4578-B67F-0DEB54545254}" srcOrd="6" destOrd="0" presId="urn:microsoft.com/office/officeart/2005/8/layout/chevron2"/>
    <dgm:cxn modelId="{7B052FE8-0914-4A0F-A7B2-06BFCB818EFE}" type="presParOf" srcId="{289F7413-67BE-4578-B67F-0DEB54545254}" destId="{56134F85-1B2E-4618-B14D-E3A3EB11B0C9}" srcOrd="0" destOrd="0" presId="urn:microsoft.com/office/officeart/2005/8/layout/chevron2"/>
    <dgm:cxn modelId="{1E53C043-DFC0-4FC3-9796-83BC90DF2E4A}" type="presParOf" srcId="{289F7413-67BE-4578-B67F-0DEB54545254}" destId="{814CEC1C-60C1-46BF-9CB1-C53C59F8EEE3}" srcOrd="1" destOrd="0" presId="urn:microsoft.com/office/officeart/2005/8/layout/chevron2"/>
    <dgm:cxn modelId="{6A95CEFB-A53D-4E7C-804D-D6A4FE5AAFFE}" type="presParOf" srcId="{05FB463F-D311-42AC-85A3-011728340D64}" destId="{19A475E7-45C7-4273-98BE-D5DA35B7B8F2}" srcOrd="7" destOrd="0" presId="urn:microsoft.com/office/officeart/2005/8/layout/chevron2"/>
    <dgm:cxn modelId="{873DD514-657A-49DB-AD8B-A9AD831B948F}" type="presParOf" srcId="{05FB463F-D311-42AC-85A3-011728340D64}" destId="{C2471B55-E9E1-4B26-9167-EE73AC06CF71}" srcOrd="8" destOrd="0" presId="urn:microsoft.com/office/officeart/2005/8/layout/chevron2"/>
    <dgm:cxn modelId="{50539C42-411E-4089-A77F-C51CFDBE76D1}" type="presParOf" srcId="{C2471B55-E9E1-4B26-9167-EE73AC06CF71}" destId="{25F28FAF-C75E-49D3-8936-95817B29F9FE}" srcOrd="0" destOrd="0" presId="urn:microsoft.com/office/officeart/2005/8/layout/chevron2"/>
    <dgm:cxn modelId="{7D73B3F0-E545-4CD3-8159-8F1F358A02F7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4DB87-27D2-4AEF-AB06-6D1C08D79FA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1913D-92F9-4E58-89D1-A7AA6FDE5F58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2</a:t>
          </a:r>
          <a:endParaRPr lang="en-US" sz="1400" dirty="0"/>
        </a:p>
      </dgm:t>
    </dgm:pt>
    <dgm:pt modelId="{454C1BF8-DE36-42D0-8D5C-F04A279FA41D}" type="parTrans" cxnId="{06743C57-63EE-4B29-BDC3-34CB275E52DA}">
      <dgm:prSet/>
      <dgm:spPr/>
      <dgm:t>
        <a:bodyPr/>
        <a:lstStyle/>
        <a:p>
          <a:endParaRPr lang="en-US" sz="1400"/>
        </a:p>
      </dgm:t>
    </dgm:pt>
    <dgm:pt modelId="{23149B3D-6FDE-4FD6-B0DE-64B8941ECCDE}" type="sibTrans" cxnId="{06743C57-63EE-4B29-BDC3-34CB275E52DA}">
      <dgm:prSet/>
      <dgm:spPr/>
      <dgm:t>
        <a:bodyPr/>
        <a:lstStyle/>
        <a:p>
          <a:endParaRPr lang="en-US" sz="1400"/>
        </a:p>
      </dgm:t>
    </dgm:pt>
    <dgm:pt modelId="{8EDE3C95-FB7A-4AD9-9EFF-7FD354A3317D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4</a:t>
          </a:r>
          <a:endParaRPr lang="en-US" sz="1400" dirty="0"/>
        </a:p>
      </dgm:t>
    </dgm:pt>
    <dgm:pt modelId="{6C42AAA9-F704-481E-82EC-BCD67F3F5604}" type="parTrans" cxnId="{032D601C-FF64-4BEE-8D8F-AE73191E935F}">
      <dgm:prSet/>
      <dgm:spPr/>
      <dgm:t>
        <a:bodyPr/>
        <a:lstStyle/>
        <a:p>
          <a:endParaRPr lang="en-US" sz="1400"/>
        </a:p>
      </dgm:t>
    </dgm:pt>
    <dgm:pt modelId="{5DC73C9C-8EFC-49E6-B264-8E2ECEF222FF}" type="sibTrans" cxnId="{032D601C-FF64-4BEE-8D8F-AE73191E935F}">
      <dgm:prSet/>
      <dgm:spPr/>
      <dgm:t>
        <a:bodyPr/>
        <a:lstStyle/>
        <a:p>
          <a:endParaRPr lang="en-US" sz="1400"/>
        </a:p>
      </dgm:t>
    </dgm:pt>
    <dgm:pt modelId="{2BB8D549-D336-4FB5-B3A1-09F523D23B34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1</a:t>
          </a:r>
          <a:endParaRPr lang="en-US" sz="1400" dirty="0"/>
        </a:p>
      </dgm:t>
    </dgm:pt>
    <dgm:pt modelId="{B05BE2A7-A116-41F9-A866-A66FC94814FD}" type="sibTrans" cxnId="{B53C39FA-25BE-4E12-B63B-D22744BB5244}">
      <dgm:prSet/>
      <dgm:spPr/>
      <dgm:t>
        <a:bodyPr/>
        <a:lstStyle/>
        <a:p>
          <a:endParaRPr lang="en-US" sz="1400"/>
        </a:p>
      </dgm:t>
    </dgm:pt>
    <dgm:pt modelId="{ADF5537F-DB32-4A1F-8674-60BD54F3D1DD}" type="parTrans" cxnId="{B53C39FA-25BE-4E12-B63B-D22744BB5244}">
      <dgm:prSet/>
      <dgm:spPr/>
      <dgm:t>
        <a:bodyPr/>
        <a:lstStyle/>
        <a:p>
          <a:endParaRPr lang="en-US" sz="1400"/>
        </a:p>
      </dgm:t>
    </dgm:pt>
    <dgm:pt modelId="{36757849-8D5E-41D4-A91F-1519FAF55CAF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3</a:t>
          </a:r>
          <a:endParaRPr lang="en-US" sz="1400" dirty="0"/>
        </a:p>
      </dgm:t>
    </dgm:pt>
    <dgm:pt modelId="{35768B2F-D850-4A74-AA23-12C11D4FEE88}" type="sibTrans" cxnId="{5A845A12-1813-464F-A5A5-B3E861B12514}">
      <dgm:prSet/>
      <dgm:spPr/>
      <dgm:t>
        <a:bodyPr/>
        <a:lstStyle/>
        <a:p>
          <a:endParaRPr lang="en-US" sz="1400"/>
        </a:p>
      </dgm:t>
    </dgm:pt>
    <dgm:pt modelId="{EC0D3801-56FD-4866-989C-98769EEE730E}" type="parTrans" cxnId="{5A845A12-1813-464F-A5A5-B3E861B12514}">
      <dgm:prSet/>
      <dgm:spPr/>
      <dgm:t>
        <a:bodyPr/>
        <a:lstStyle/>
        <a:p>
          <a:endParaRPr lang="en-US" sz="1400"/>
        </a:p>
      </dgm:t>
    </dgm:pt>
    <dgm:pt modelId="{8B7DDB15-0F0A-4482-9173-6BAF00CD58BA}">
      <dgm:prSet phldrT="[Text]" custT="1"/>
      <dgm:spPr>
        <a:solidFill>
          <a:schemeClr val="tx2">
            <a:lumMod val="40000"/>
            <a:lumOff val="6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x-none" sz="1400" dirty="0" smtClean="0"/>
            <a:t>Г</a:t>
          </a:r>
          <a:endParaRPr lang="en-US" sz="1400" dirty="0"/>
        </a:p>
      </dgm:t>
    </dgm:pt>
    <dgm:pt modelId="{17B74D45-93A8-4FAB-9F97-C7BDC34A2290}" type="parTrans" cxnId="{5BBFD403-16BE-43D2-94EE-9BA654C3D694}">
      <dgm:prSet/>
      <dgm:spPr/>
      <dgm:t>
        <a:bodyPr/>
        <a:lstStyle/>
        <a:p>
          <a:endParaRPr lang="en-US"/>
        </a:p>
      </dgm:t>
    </dgm:pt>
    <dgm:pt modelId="{3EA95678-244E-493B-8F34-9666A73542AE}" type="sibTrans" cxnId="{5BBFD403-16BE-43D2-94EE-9BA654C3D694}">
      <dgm:prSet/>
      <dgm:spPr/>
      <dgm:t>
        <a:bodyPr/>
        <a:lstStyle/>
        <a:p>
          <a:endParaRPr lang="en-US"/>
        </a:p>
      </dgm:t>
    </dgm:pt>
    <dgm:pt modelId="{05FB463F-D311-42AC-85A3-011728340D64}" type="pres">
      <dgm:prSet presAssocID="{3604DB87-27D2-4AEF-AB06-6D1C08D79F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839D9-DF18-4409-9DC9-1D9AD906E8C2}" type="pres">
      <dgm:prSet presAssocID="{2BB8D549-D336-4FB5-B3A1-09F523D23B34}" presName="composite" presStyleCnt="0"/>
      <dgm:spPr/>
    </dgm:pt>
    <dgm:pt modelId="{30715355-FF4A-47F1-BE55-923AA8AB6A0D}" type="pres">
      <dgm:prSet presAssocID="{2BB8D549-D336-4FB5-B3A1-09F523D23B3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4FE48-4FA5-4743-96B7-B60BB597AE4A}" type="pres">
      <dgm:prSet presAssocID="{2BB8D549-D336-4FB5-B3A1-09F523D23B34}" presName="descendantText" presStyleLbl="alignAcc1" presStyleIdx="0" presStyleCnt="5" custLinFactNeighborY="-289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15984C3-046F-47EB-A11D-91C95DD4B8E2}" type="pres">
      <dgm:prSet presAssocID="{B05BE2A7-A116-41F9-A866-A66FC94814FD}" presName="sp" presStyleCnt="0"/>
      <dgm:spPr/>
    </dgm:pt>
    <dgm:pt modelId="{F3F0D1D1-3BBD-4C1C-97D6-5E4DCF429376}" type="pres">
      <dgm:prSet presAssocID="{2F21913D-92F9-4E58-89D1-A7AA6FDE5F58}" presName="composite" presStyleCnt="0"/>
      <dgm:spPr/>
    </dgm:pt>
    <dgm:pt modelId="{B2F5C12D-9D19-42DB-979C-7FF4632A0EF6}" type="pres">
      <dgm:prSet presAssocID="{2F21913D-92F9-4E58-89D1-A7AA6FDE5F5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68B4F-114F-449C-A645-65FF3642A802}" type="pres">
      <dgm:prSet presAssocID="{2F21913D-92F9-4E58-89D1-A7AA6FDE5F58}" presName="descendantText" presStyleLbl="alignAcc1" presStyleIdx="1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C2DD7C7-5774-46FB-B7FA-052C55FC356C}" type="pres">
      <dgm:prSet presAssocID="{23149B3D-6FDE-4FD6-B0DE-64B8941ECCDE}" presName="sp" presStyleCnt="0"/>
      <dgm:spPr/>
    </dgm:pt>
    <dgm:pt modelId="{79D54991-0A66-45AF-82CC-6407B8633B06}" type="pres">
      <dgm:prSet presAssocID="{36757849-8D5E-41D4-A91F-1519FAF55CAF}" presName="composite" presStyleCnt="0"/>
      <dgm:spPr/>
    </dgm:pt>
    <dgm:pt modelId="{D46B9CC9-5B66-44C6-A1AD-2185F75E6AFD}" type="pres">
      <dgm:prSet presAssocID="{36757849-8D5E-41D4-A91F-1519FAF55CA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E43841-262C-4B2F-9BAB-AA625EF8E63F}" type="pres">
      <dgm:prSet presAssocID="{36757849-8D5E-41D4-A91F-1519FAF55CAF}" presName="descendantText" presStyleLbl="alignAcc1" presStyleIdx="2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52C8336-F51F-4C2A-A2C2-35FA7C729670}" type="pres">
      <dgm:prSet presAssocID="{35768B2F-D850-4A74-AA23-12C11D4FEE88}" presName="sp" presStyleCnt="0"/>
      <dgm:spPr/>
    </dgm:pt>
    <dgm:pt modelId="{289F7413-67BE-4578-B67F-0DEB54545254}" type="pres">
      <dgm:prSet presAssocID="{8EDE3C95-FB7A-4AD9-9EFF-7FD354A3317D}" presName="composite" presStyleCnt="0"/>
      <dgm:spPr/>
    </dgm:pt>
    <dgm:pt modelId="{56134F85-1B2E-4618-B14D-E3A3EB11B0C9}" type="pres">
      <dgm:prSet presAssocID="{8EDE3C95-FB7A-4AD9-9EFF-7FD354A3317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CEC1C-60C1-46BF-9CB1-C53C59F8EEE3}" type="pres">
      <dgm:prSet presAssocID="{8EDE3C95-FB7A-4AD9-9EFF-7FD354A3317D}" presName="descendantText" presStyleLbl="alignAcc1" presStyleIdx="3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19A475E7-45C7-4273-98BE-D5DA35B7B8F2}" type="pres">
      <dgm:prSet presAssocID="{5DC73C9C-8EFC-49E6-B264-8E2ECEF222FF}" presName="sp" presStyleCnt="0"/>
      <dgm:spPr/>
    </dgm:pt>
    <dgm:pt modelId="{C2471B55-E9E1-4B26-9167-EE73AC06CF71}" type="pres">
      <dgm:prSet presAssocID="{8B7DDB15-0F0A-4482-9173-6BAF00CD58BA}" presName="composite" presStyleCnt="0"/>
      <dgm:spPr/>
    </dgm:pt>
    <dgm:pt modelId="{25F28FAF-C75E-49D3-8936-95817B29F9FE}" type="pres">
      <dgm:prSet presAssocID="{8B7DDB15-0F0A-4482-9173-6BAF00CD58B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33895-034D-4490-B516-5BE4C68C8A14}" type="pres">
      <dgm:prSet presAssocID="{8B7DDB15-0F0A-4482-9173-6BAF00CD58BA}" presName="descendantText" presStyleLbl="align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5BBFD403-16BE-43D2-94EE-9BA654C3D694}" srcId="{3604DB87-27D2-4AEF-AB06-6D1C08D79FA4}" destId="{8B7DDB15-0F0A-4482-9173-6BAF00CD58BA}" srcOrd="4" destOrd="0" parTransId="{17B74D45-93A8-4FAB-9F97-C7BDC34A2290}" sibTransId="{3EA95678-244E-493B-8F34-9666A73542AE}"/>
    <dgm:cxn modelId="{B53C39FA-25BE-4E12-B63B-D22744BB5244}" srcId="{3604DB87-27D2-4AEF-AB06-6D1C08D79FA4}" destId="{2BB8D549-D336-4FB5-B3A1-09F523D23B34}" srcOrd="0" destOrd="0" parTransId="{ADF5537F-DB32-4A1F-8674-60BD54F3D1DD}" sibTransId="{B05BE2A7-A116-41F9-A866-A66FC94814FD}"/>
    <dgm:cxn modelId="{774EBF53-3853-4F10-B3BD-27FC87BFCA41}" type="presOf" srcId="{2BB8D549-D336-4FB5-B3A1-09F523D23B34}" destId="{30715355-FF4A-47F1-BE55-923AA8AB6A0D}" srcOrd="0" destOrd="0" presId="urn:microsoft.com/office/officeart/2005/8/layout/chevron2"/>
    <dgm:cxn modelId="{3F03B42E-B883-4E3C-81C1-389024C8F285}" type="presOf" srcId="{8B7DDB15-0F0A-4482-9173-6BAF00CD58BA}" destId="{25F28FAF-C75E-49D3-8936-95817B29F9FE}" srcOrd="0" destOrd="0" presId="urn:microsoft.com/office/officeart/2005/8/layout/chevron2"/>
    <dgm:cxn modelId="{5026BA13-0D74-4991-A162-CA4731A1A934}" type="presOf" srcId="{2F21913D-92F9-4E58-89D1-A7AA6FDE5F58}" destId="{B2F5C12D-9D19-42DB-979C-7FF4632A0EF6}" srcOrd="0" destOrd="0" presId="urn:microsoft.com/office/officeart/2005/8/layout/chevron2"/>
    <dgm:cxn modelId="{37172AF5-3E2A-4BD3-991B-59F7E69FB3F4}" type="presOf" srcId="{8EDE3C95-FB7A-4AD9-9EFF-7FD354A3317D}" destId="{56134F85-1B2E-4618-B14D-E3A3EB11B0C9}" srcOrd="0" destOrd="0" presId="urn:microsoft.com/office/officeart/2005/8/layout/chevron2"/>
    <dgm:cxn modelId="{692E41D5-C5B7-4278-9AAF-3AE542026E1B}" type="presOf" srcId="{36757849-8D5E-41D4-A91F-1519FAF55CAF}" destId="{D46B9CC9-5B66-44C6-A1AD-2185F75E6AFD}" srcOrd="0" destOrd="0" presId="urn:microsoft.com/office/officeart/2005/8/layout/chevron2"/>
    <dgm:cxn modelId="{5A845A12-1813-464F-A5A5-B3E861B12514}" srcId="{3604DB87-27D2-4AEF-AB06-6D1C08D79FA4}" destId="{36757849-8D5E-41D4-A91F-1519FAF55CAF}" srcOrd="2" destOrd="0" parTransId="{EC0D3801-56FD-4866-989C-98769EEE730E}" sibTransId="{35768B2F-D850-4A74-AA23-12C11D4FEE88}"/>
    <dgm:cxn modelId="{032D601C-FF64-4BEE-8D8F-AE73191E935F}" srcId="{3604DB87-27D2-4AEF-AB06-6D1C08D79FA4}" destId="{8EDE3C95-FB7A-4AD9-9EFF-7FD354A3317D}" srcOrd="3" destOrd="0" parTransId="{6C42AAA9-F704-481E-82EC-BCD67F3F5604}" sibTransId="{5DC73C9C-8EFC-49E6-B264-8E2ECEF222FF}"/>
    <dgm:cxn modelId="{06743C57-63EE-4B29-BDC3-34CB275E52DA}" srcId="{3604DB87-27D2-4AEF-AB06-6D1C08D79FA4}" destId="{2F21913D-92F9-4E58-89D1-A7AA6FDE5F58}" srcOrd="1" destOrd="0" parTransId="{454C1BF8-DE36-42D0-8D5C-F04A279FA41D}" sibTransId="{23149B3D-6FDE-4FD6-B0DE-64B8941ECCDE}"/>
    <dgm:cxn modelId="{8B4E0A02-714F-4AD9-B8B2-6B11B53776ED}" type="presOf" srcId="{3604DB87-27D2-4AEF-AB06-6D1C08D79FA4}" destId="{05FB463F-D311-42AC-85A3-011728340D64}" srcOrd="0" destOrd="0" presId="urn:microsoft.com/office/officeart/2005/8/layout/chevron2"/>
    <dgm:cxn modelId="{3717E142-AB7E-43A5-B2E2-47FC0CBA24E5}" type="presParOf" srcId="{05FB463F-D311-42AC-85A3-011728340D64}" destId="{341839D9-DF18-4409-9DC9-1D9AD906E8C2}" srcOrd="0" destOrd="0" presId="urn:microsoft.com/office/officeart/2005/8/layout/chevron2"/>
    <dgm:cxn modelId="{B27473AD-CB76-4B95-82E2-110F94776C6E}" type="presParOf" srcId="{341839D9-DF18-4409-9DC9-1D9AD906E8C2}" destId="{30715355-FF4A-47F1-BE55-923AA8AB6A0D}" srcOrd="0" destOrd="0" presId="urn:microsoft.com/office/officeart/2005/8/layout/chevron2"/>
    <dgm:cxn modelId="{9328E9EC-5420-4663-87BE-E6F1254FCE0F}" type="presParOf" srcId="{341839D9-DF18-4409-9DC9-1D9AD906E8C2}" destId="{D384FE48-4FA5-4743-96B7-B60BB597AE4A}" srcOrd="1" destOrd="0" presId="urn:microsoft.com/office/officeart/2005/8/layout/chevron2"/>
    <dgm:cxn modelId="{8931FA7E-E2E8-4287-9477-30A2144F419E}" type="presParOf" srcId="{05FB463F-D311-42AC-85A3-011728340D64}" destId="{B15984C3-046F-47EB-A11D-91C95DD4B8E2}" srcOrd="1" destOrd="0" presId="urn:microsoft.com/office/officeart/2005/8/layout/chevron2"/>
    <dgm:cxn modelId="{5487F14F-BB86-4304-99AF-49BE9741AC3F}" type="presParOf" srcId="{05FB463F-D311-42AC-85A3-011728340D64}" destId="{F3F0D1D1-3BBD-4C1C-97D6-5E4DCF429376}" srcOrd="2" destOrd="0" presId="urn:microsoft.com/office/officeart/2005/8/layout/chevron2"/>
    <dgm:cxn modelId="{934AB00F-2698-44EE-9077-6DB1AD58081C}" type="presParOf" srcId="{F3F0D1D1-3BBD-4C1C-97D6-5E4DCF429376}" destId="{B2F5C12D-9D19-42DB-979C-7FF4632A0EF6}" srcOrd="0" destOrd="0" presId="urn:microsoft.com/office/officeart/2005/8/layout/chevron2"/>
    <dgm:cxn modelId="{D3B47FA1-976C-4A4D-8139-E28C7A9E87E4}" type="presParOf" srcId="{F3F0D1D1-3BBD-4C1C-97D6-5E4DCF429376}" destId="{79D68B4F-114F-449C-A645-65FF3642A802}" srcOrd="1" destOrd="0" presId="urn:microsoft.com/office/officeart/2005/8/layout/chevron2"/>
    <dgm:cxn modelId="{3F74BB0C-FB7E-465F-AC32-064CB8E413D1}" type="presParOf" srcId="{05FB463F-D311-42AC-85A3-011728340D64}" destId="{7C2DD7C7-5774-46FB-B7FA-052C55FC356C}" srcOrd="3" destOrd="0" presId="urn:microsoft.com/office/officeart/2005/8/layout/chevron2"/>
    <dgm:cxn modelId="{4872809A-CEA1-4F89-9203-4E92049DACC8}" type="presParOf" srcId="{05FB463F-D311-42AC-85A3-011728340D64}" destId="{79D54991-0A66-45AF-82CC-6407B8633B06}" srcOrd="4" destOrd="0" presId="urn:microsoft.com/office/officeart/2005/8/layout/chevron2"/>
    <dgm:cxn modelId="{ACE3ADB1-D6DA-4402-9A84-EBA76199D482}" type="presParOf" srcId="{79D54991-0A66-45AF-82CC-6407B8633B06}" destId="{D46B9CC9-5B66-44C6-A1AD-2185F75E6AFD}" srcOrd="0" destOrd="0" presId="urn:microsoft.com/office/officeart/2005/8/layout/chevron2"/>
    <dgm:cxn modelId="{954022ED-1B42-4A71-B76B-A9B78EEAA98F}" type="presParOf" srcId="{79D54991-0A66-45AF-82CC-6407B8633B06}" destId="{DEE43841-262C-4B2F-9BAB-AA625EF8E63F}" srcOrd="1" destOrd="0" presId="urn:microsoft.com/office/officeart/2005/8/layout/chevron2"/>
    <dgm:cxn modelId="{FB12C950-1185-43D4-AE3B-F06FB468B7C1}" type="presParOf" srcId="{05FB463F-D311-42AC-85A3-011728340D64}" destId="{B52C8336-F51F-4C2A-A2C2-35FA7C729670}" srcOrd="5" destOrd="0" presId="urn:microsoft.com/office/officeart/2005/8/layout/chevron2"/>
    <dgm:cxn modelId="{1F5C43FD-C187-4B68-89DB-BAE8301E657D}" type="presParOf" srcId="{05FB463F-D311-42AC-85A3-011728340D64}" destId="{289F7413-67BE-4578-B67F-0DEB54545254}" srcOrd="6" destOrd="0" presId="urn:microsoft.com/office/officeart/2005/8/layout/chevron2"/>
    <dgm:cxn modelId="{BFF02DEC-F2CD-4AD1-9EB4-8EBCEB7B9AAF}" type="presParOf" srcId="{289F7413-67BE-4578-B67F-0DEB54545254}" destId="{56134F85-1B2E-4618-B14D-E3A3EB11B0C9}" srcOrd="0" destOrd="0" presId="urn:microsoft.com/office/officeart/2005/8/layout/chevron2"/>
    <dgm:cxn modelId="{E70692B3-794B-420A-9108-63A893D54891}" type="presParOf" srcId="{289F7413-67BE-4578-B67F-0DEB54545254}" destId="{814CEC1C-60C1-46BF-9CB1-C53C59F8EEE3}" srcOrd="1" destOrd="0" presId="urn:microsoft.com/office/officeart/2005/8/layout/chevron2"/>
    <dgm:cxn modelId="{5BE2E62C-6A68-4A4D-B1CD-4EB339669A0A}" type="presParOf" srcId="{05FB463F-D311-42AC-85A3-011728340D64}" destId="{19A475E7-45C7-4273-98BE-D5DA35B7B8F2}" srcOrd="7" destOrd="0" presId="urn:microsoft.com/office/officeart/2005/8/layout/chevron2"/>
    <dgm:cxn modelId="{9C90E294-65B5-4EA8-9E20-4C5E8B5D7154}" type="presParOf" srcId="{05FB463F-D311-42AC-85A3-011728340D64}" destId="{C2471B55-E9E1-4B26-9167-EE73AC06CF71}" srcOrd="8" destOrd="0" presId="urn:microsoft.com/office/officeart/2005/8/layout/chevron2"/>
    <dgm:cxn modelId="{10D162EA-8142-428C-B87E-3638337DAFBB}" type="presParOf" srcId="{C2471B55-E9E1-4B26-9167-EE73AC06CF71}" destId="{25F28FAF-C75E-49D3-8936-95817B29F9FE}" srcOrd="0" destOrd="0" presId="urn:microsoft.com/office/officeart/2005/8/layout/chevron2"/>
    <dgm:cxn modelId="{8AD718AB-E92D-4022-BB29-B8EA899557FA}" type="presParOf" srcId="{C2471B55-E9E1-4B26-9167-EE73AC06CF71}" destId="{C8E33895-034D-4490-B516-5BE4C68C8A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454" y="135529"/>
          <a:ext cx="896362" cy="62745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1</a:t>
          </a:r>
          <a:endParaRPr lang="en-US" sz="1400" kern="1200" dirty="0"/>
        </a:p>
      </dsp:txBody>
      <dsp:txXfrm rot="-5400000">
        <a:off x="1" y="314802"/>
        <a:ext cx="627453" cy="268909"/>
      </dsp:txXfrm>
    </dsp:sp>
    <dsp:sp modelId="{D384FE48-4FA5-4743-96B7-B60BB597AE4A}">
      <dsp:nvSpPr>
        <dsp:cNvPr id="0" name=""/>
        <dsp:cNvSpPr/>
      </dsp:nvSpPr>
      <dsp:spPr>
        <a:xfrm rot="5400000">
          <a:off x="1089209" y="-46175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454" y="844351"/>
          <a:ext cx="896362" cy="62745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2</a:t>
          </a:r>
          <a:endParaRPr lang="en-US" sz="1400" kern="1200" dirty="0"/>
        </a:p>
      </dsp:txBody>
      <dsp:txXfrm rot="-5400000">
        <a:off x="1" y="1023624"/>
        <a:ext cx="627453" cy="268909"/>
      </dsp:txXfrm>
    </dsp:sp>
    <dsp:sp modelId="{79D68B4F-114F-449C-A645-65FF3642A802}">
      <dsp:nvSpPr>
        <dsp:cNvPr id="0" name=""/>
        <dsp:cNvSpPr/>
      </dsp:nvSpPr>
      <dsp:spPr>
        <a:xfrm rot="5400000">
          <a:off x="1089209" y="248141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454" y="1553173"/>
          <a:ext cx="896362" cy="62745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3</a:t>
          </a:r>
          <a:endParaRPr lang="en-US" sz="1400" kern="1200" dirty="0"/>
        </a:p>
      </dsp:txBody>
      <dsp:txXfrm rot="-5400000">
        <a:off x="1" y="1732446"/>
        <a:ext cx="627453" cy="268909"/>
      </dsp:txXfrm>
    </dsp:sp>
    <dsp:sp modelId="{DEE43841-262C-4B2F-9BAB-AA625EF8E63F}">
      <dsp:nvSpPr>
        <dsp:cNvPr id="0" name=""/>
        <dsp:cNvSpPr/>
      </dsp:nvSpPr>
      <dsp:spPr>
        <a:xfrm rot="5400000">
          <a:off x="1089209" y="956963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454" y="2261995"/>
          <a:ext cx="896362" cy="62745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4</a:t>
          </a:r>
          <a:endParaRPr lang="en-US" sz="1400" kern="1200" dirty="0"/>
        </a:p>
      </dsp:txBody>
      <dsp:txXfrm rot="-5400000">
        <a:off x="1" y="2441268"/>
        <a:ext cx="627453" cy="268909"/>
      </dsp:txXfrm>
    </dsp:sp>
    <dsp:sp modelId="{814CEC1C-60C1-46BF-9CB1-C53C59F8EEE3}">
      <dsp:nvSpPr>
        <dsp:cNvPr id="0" name=""/>
        <dsp:cNvSpPr/>
      </dsp:nvSpPr>
      <dsp:spPr>
        <a:xfrm rot="5400000">
          <a:off x="1089209" y="166578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454" y="2970816"/>
          <a:ext cx="896362" cy="627453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А</a:t>
          </a:r>
          <a:endParaRPr lang="en-US" sz="1400" kern="1200" dirty="0"/>
        </a:p>
      </dsp:txBody>
      <dsp:txXfrm rot="-5400000">
        <a:off x="1" y="3150089"/>
        <a:ext cx="627453" cy="268909"/>
      </dsp:txXfrm>
    </dsp:sp>
    <dsp:sp modelId="{C8E33895-034D-4490-B516-5BE4C68C8A14}">
      <dsp:nvSpPr>
        <dsp:cNvPr id="0" name=""/>
        <dsp:cNvSpPr/>
      </dsp:nvSpPr>
      <dsp:spPr>
        <a:xfrm rot="5400000">
          <a:off x="1089209" y="2374606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454" y="135529"/>
          <a:ext cx="896362" cy="62745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1</a:t>
          </a:r>
          <a:endParaRPr lang="en-US" sz="1400" kern="1200" dirty="0"/>
        </a:p>
      </dsp:txBody>
      <dsp:txXfrm rot="-5400000">
        <a:off x="1" y="314802"/>
        <a:ext cx="627453" cy="268909"/>
      </dsp:txXfrm>
    </dsp:sp>
    <dsp:sp modelId="{D384FE48-4FA5-4743-96B7-B60BB597AE4A}">
      <dsp:nvSpPr>
        <dsp:cNvPr id="0" name=""/>
        <dsp:cNvSpPr/>
      </dsp:nvSpPr>
      <dsp:spPr>
        <a:xfrm rot="5400000">
          <a:off x="1089209" y="-46175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454" y="844351"/>
          <a:ext cx="896362" cy="62745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2</a:t>
          </a:r>
          <a:endParaRPr lang="en-US" sz="1400" kern="1200" dirty="0"/>
        </a:p>
      </dsp:txBody>
      <dsp:txXfrm rot="-5400000">
        <a:off x="1" y="1023624"/>
        <a:ext cx="627453" cy="268909"/>
      </dsp:txXfrm>
    </dsp:sp>
    <dsp:sp modelId="{79D68B4F-114F-449C-A645-65FF3642A802}">
      <dsp:nvSpPr>
        <dsp:cNvPr id="0" name=""/>
        <dsp:cNvSpPr/>
      </dsp:nvSpPr>
      <dsp:spPr>
        <a:xfrm rot="5400000">
          <a:off x="1089209" y="248141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454" y="1553173"/>
          <a:ext cx="896362" cy="62745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smtClean="0"/>
            <a:t>3</a:t>
          </a:r>
          <a:endParaRPr lang="en-US" sz="1700" kern="1200" dirty="0"/>
        </a:p>
      </dsp:txBody>
      <dsp:txXfrm rot="-5400000">
        <a:off x="1" y="1732446"/>
        <a:ext cx="627453" cy="268909"/>
      </dsp:txXfrm>
    </dsp:sp>
    <dsp:sp modelId="{DEE43841-262C-4B2F-9BAB-AA625EF8E63F}">
      <dsp:nvSpPr>
        <dsp:cNvPr id="0" name=""/>
        <dsp:cNvSpPr/>
      </dsp:nvSpPr>
      <dsp:spPr>
        <a:xfrm rot="5400000">
          <a:off x="1089209" y="956963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454" y="2261995"/>
          <a:ext cx="896362" cy="62745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4</a:t>
          </a:r>
          <a:endParaRPr lang="en-US" sz="1400" kern="1200" dirty="0"/>
        </a:p>
      </dsp:txBody>
      <dsp:txXfrm rot="-5400000">
        <a:off x="1" y="2441268"/>
        <a:ext cx="627453" cy="268909"/>
      </dsp:txXfrm>
    </dsp:sp>
    <dsp:sp modelId="{814CEC1C-60C1-46BF-9CB1-C53C59F8EEE3}">
      <dsp:nvSpPr>
        <dsp:cNvPr id="0" name=""/>
        <dsp:cNvSpPr/>
      </dsp:nvSpPr>
      <dsp:spPr>
        <a:xfrm rot="5400000">
          <a:off x="1089209" y="166578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454" y="2970816"/>
          <a:ext cx="896362" cy="627453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tx2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Б</a:t>
          </a:r>
          <a:endParaRPr lang="en-US" sz="1400" kern="1200" dirty="0"/>
        </a:p>
      </dsp:txBody>
      <dsp:txXfrm rot="-5400000">
        <a:off x="1" y="3150089"/>
        <a:ext cx="627453" cy="268909"/>
      </dsp:txXfrm>
    </dsp:sp>
    <dsp:sp modelId="{C8E33895-034D-4490-B516-5BE4C68C8A14}">
      <dsp:nvSpPr>
        <dsp:cNvPr id="0" name=""/>
        <dsp:cNvSpPr/>
      </dsp:nvSpPr>
      <dsp:spPr>
        <a:xfrm rot="5400000">
          <a:off x="1089209" y="2374606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454" y="135529"/>
          <a:ext cx="896362" cy="62745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1</a:t>
          </a:r>
          <a:endParaRPr lang="en-US" sz="1400" kern="1200" dirty="0"/>
        </a:p>
      </dsp:txBody>
      <dsp:txXfrm rot="-5400000">
        <a:off x="1" y="314802"/>
        <a:ext cx="627453" cy="268909"/>
      </dsp:txXfrm>
    </dsp:sp>
    <dsp:sp modelId="{D384FE48-4FA5-4743-96B7-B60BB597AE4A}">
      <dsp:nvSpPr>
        <dsp:cNvPr id="0" name=""/>
        <dsp:cNvSpPr/>
      </dsp:nvSpPr>
      <dsp:spPr>
        <a:xfrm rot="5400000">
          <a:off x="1089209" y="-46175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454" y="844351"/>
          <a:ext cx="896362" cy="62745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2</a:t>
          </a:r>
          <a:endParaRPr lang="en-US" sz="1400" kern="1200" dirty="0"/>
        </a:p>
      </dsp:txBody>
      <dsp:txXfrm rot="-5400000">
        <a:off x="1" y="1023624"/>
        <a:ext cx="627453" cy="268909"/>
      </dsp:txXfrm>
    </dsp:sp>
    <dsp:sp modelId="{79D68B4F-114F-449C-A645-65FF3642A802}">
      <dsp:nvSpPr>
        <dsp:cNvPr id="0" name=""/>
        <dsp:cNvSpPr/>
      </dsp:nvSpPr>
      <dsp:spPr>
        <a:xfrm rot="5400000">
          <a:off x="1089209" y="248141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454" y="1553173"/>
          <a:ext cx="896362" cy="62745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3</a:t>
          </a:r>
          <a:endParaRPr lang="en-US" sz="1400" kern="1200" dirty="0"/>
        </a:p>
      </dsp:txBody>
      <dsp:txXfrm rot="-5400000">
        <a:off x="1" y="1732446"/>
        <a:ext cx="627453" cy="268909"/>
      </dsp:txXfrm>
    </dsp:sp>
    <dsp:sp modelId="{DEE43841-262C-4B2F-9BAB-AA625EF8E63F}">
      <dsp:nvSpPr>
        <dsp:cNvPr id="0" name=""/>
        <dsp:cNvSpPr/>
      </dsp:nvSpPr>
      <dsp:spPr>
        <a:xfrm rot="5400000">
          <a:off x="1089209" y="956963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454" y="2261995"/>
          <a:ext cx="896362" cy="62745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4</a:t>
          </a:r>
          <a:endParaRPr lang="en-US" sz="1400" kern="1200" dirty="0"/>
        </a:p>
      </dsp:txBody>
      <dsp:txXfrm rot="-5400000">
        <a:off x="1" y="2441268"/>
        <a:ext cx="627453" cy="268909"/>
      </dsp:txXfrm>
    </dsp:sp>
    <dsp:sp modelId="{814CEC1C-60C1-46BF-9CB1-C53C59F8EEE3}">
      <dsp:nvSpPr>
        <dsp:cNvPr id="0" name=""/>
        <dsp:cNvSpPr/>
      </dsp:nvSpPr>
      <dsp:spPr>
        <a:xfrm rot="5400000">
          <a:off x="1089209" y="166578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454" y="2970816"/>
          <a:ext cx="896362" cy="62745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В</a:t>
          </a:r>
          <a:endParaRPr lang="en-US" sz="1400" kern="1200" dirty="0"/>
        </a:p>
      </dsp:txBody>
      <dsp:txXfrm rot="-5400000">
        <a:off x="1" y="3150089"/>
        <a:ext cx="627453" cy="268909"/>
      </dsp:txXfrm>
    </dsp:sp>
    <dsp:sp modelId="{C8E33895-034D-4490-B516-5BE4C68C8A14}">
      <dsp:nvSpPr>
        <dsp:cNvPr id="0" name=""/>
        <dsp:cNvSpPr/>
      </dsp:nvSpPr>
      <dsp:spPr>
        <a:xfrm rot="5400000">
          <a:off x="1089209" y="2374606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5355-FF4A-47F1-BE55-923AA8AB6A0D}">
      <dsp:nvSpPr>
        <dsp:cNvPr id="0" name=""/>
        <dsp:cNvSpPr/>
      </dsp:nvSpPr>
      <dsp:spPr>
        <a:xfrm rot="5400000">
          <a:off x="-134454" y="135529"/>
          <a:ext cx="896362" cy="627453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1</a:t>
          </a:r>
          <a:endParaRPr lang="en-US" sz="1400" kern="1200" dirty="0"/>
        </a:p>
      </dsp:txBody>
      <dsp:txXfrm rot="-5400000">
        <a:off x="1" y="314802"/>
        <a:ext cx="627453" cy="268909"/>
      </dsp:txXfrm>
    </dsp:sp>
    <dsp:sp modelId="{D384FE48-4FA5-4743-96B7-B60BB597AE4A}">
      <dsp:nvSpPr>
        <dsp:cNvPr id="0" name=""/>
        <dsp:cNvSpPr/>
      </dsp:nvSpPr>
      <dsp:spPr>
        <a:xfrm rot="5400000">
          <a:off x="1089209" y="-46175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C12D-9D19-42DB-979C-7FF4632A0EF6}">
      <dsp:nvSpPr>
        <dsp:cNvPr id="0" name=""/>
        <dsp:cNvSpPr/>
      </dsp:nvSpPr>
      <dsp:spPr>
        <a:xfrm rot="5400000">
          <a:off x="-134454" y="844351"/>
          <a:ext cx="896362" cy="627453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2</a:t>
          </a:r>
          <a:endParaRPr lang="en-US" sz="1400" kern="1200" dirty="0"/>
        </a:p>
      </dsp:txBody>
      <dsp:txXfrm rot="-5400000">
        <a:off x="1" y="1023624"/>
        <a:ext cx="627453" cy="268909"/>
      </dsp:txXfrm>
    </dsp:sp>
    <dsp:sp modelId="{79D68B4F-114F-449C-A645-65FF3642A802}">
      <dsp:nvSpPr>
        <dsp:cNvPr id="0" name=""/>
        <dsp:cNvSpPr/>
      </dsp:nvSpPr>
      <dsp:spPr>
        <a:xfrm rot="5400000">
          <a:off x="1089209" y="248141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9CC9-5B66-44C6-A1AD-2185F75E6AFD}">
      <dsp:nvSpPr>
        <dsp:cNvPr id="0" name=""/>
        <dsp:cNvSpPr/>
      </dsp:nvSpPr>
      <dsp:spPr>
        <a:xfrm rot="5400000">
          <a:off x="-134454" y="1553173"/>
          <a:ext cx="896362" cy="627453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3</a:t>
          </a:r>
          <a:endParaRPr lang="en-US" sz="1400" kern="1200" dirty="0"/>
        </a:p>
      </dsp:txBody>
      <dsp:txXfrm rot="-5400000">
        <a:off x="1" y="1732446"/>
        <a:ext cx="627453" cy="268909"/>
      </dsp:txXfrm>
    </dsp:sp>
    <dsp:sp modelId="{DEE43841-262C-4B2F-9BAB-AA625EF8E63F}">
      <dsp:nvSpPr>
        <dsp:cNvPr id="0" name=""/>
        <dsp:cNvSpPr/>
      </dsp:nvSpPr>
      <dsp:spPr>
        <a:xfrm rot="5400000">
          <a:off x="1089209" y="956963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4F85-1B2E-4618-B14D-E3A3EB11B0C9}">
      <dsp:nvSpPr>
        <dsp:cNvPr id="0" name=""/>
        <dsp:cNvSpPr/>
      </dsp:nvSpPr>
      <dsp:spPr>
        <a:xfrm rot="5400000">
          <a:off x="-134454" y="2261995"/>
          <a:ext cx="896362" cy="627453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4</a:t>
          </a:r>
          <a:endParaRPr lang="en-US" sz="1400" kern="1200" dirty="0"/>
        </a:p>
      </dsp:txBody>
      <dsp:txXfrm rot="-5400000">
        <a:off x="1" y="2441268"/>
        <a:ext cx="627453" cy="268909"/>
      </dsp:txXfrm>
    </dsp:sp>
    <dsp:sp modelId="{814CEC1C-60C1-46BF-9CB1-C53C59F8EEE3}">
      <dsp:nvSpPr>
        <dsp:cNvPr id="0" name=""/>
        <dsp:cNvSpPr/>
      </dsp:nvSpPr>
      <dsp:spPr>
        <a:xfrm rot="5400000">
          <a:off x="1089209" y="1665785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28FAF-C75E-49D3-8936-95817B29F9FE}">
      <dsp:nvSpPr>
        <dsp:cNvPr id="0" name=""/>
        <dsp:cNvSpPr/>
      </dsp:nvSpPr>
      <dsp:spPr>
        <a:xfrm rot="5400000">
          <a:off x="-134454" y="2970816"/>
          <a:ext cx="896362" cy="627453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Г</a:t>
          </a:r>
          <a:endParaRPr lang="en-US" sz="1400" kern="1200" dirty="0"/>
        </a:p>
      </dsp:txBody>
      <dsp:txXfrm rot="-5400000">
        <a:off x="1" y="3150089"/>
        <a:ext cx="627453" cy="268909"/>
      </dsp:txXfrm>
    </dsp:sp>
    <dsp:sp modelId="{C8E33895-034D-4490-B516-5BE4C68C8A14}">
      <dsp:nvSpPr>
        <dsp:cNvPr id="0" name=""/>
        <dsp:cNvSpPr/>
      </dsp:nvSpPr>
      <dsp:spPr>
        <a:xfrm rot="5400000">
          <a:off x="1089209" y="2374606"/>
          <a:ext cx="582635" cy="1506146"/>
        </a:xfrm>
        <a:prstGeom prst="round2Same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DF77C-E813-4C10-A4A1-2C505FC5BA90}" type="datetimeFigureOut">
              <a:rPr lang="en-US" smtClean="0"/>
              <a:pPr/>
              <a:t>6/4/2020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1FB16-5565-4663-BDA6-73BAE8C9C3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1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50C8CD-FB8C-4AF7-A298-212DAA1F2FB4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8E250-0D8E-46B7-8A6B-5BF27196A9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1FF824-634C-46E2-927C-78B3793E18BA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FED35-E857-4DDB-9103-399A5CF4CB9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7DA843-A36F-432C-9315-6FD7DB43D391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475A5-6FE9-4A45-9A1F-E846B3933E4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73E3FC-39A2-429D-BD91-7FD8574992B2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A8F31-E935-4A01-98B7-B65165AC2A2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8AF636-D479-41C8-A674-68CD814EFEAF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DFDCA-4346-4219-908B-D3A89CEC69A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83935B-3574-450D-9952-A92EF40B6668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6B160-D680-481B-B961-D1EC8DA39FE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C39699-A021-4FA6-9DD3-BBEAFBA7875F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BCD5A-4405-4B2A-908C-2AC1D32AA33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9BBD11-2624-4592-AC96-238179C70CD5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E2E55-1D38-41AB-BEA5-A809C3843ED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B614A-410A-4662-88EA-2162969EF810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E2106-7893-456C-9EAE-41D1EF64BF1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198759-35C5-4CC9-AD98-7514B774ED21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10F09-E239-4138-892E-36346170A07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0DE0B3-4C31-4230-AC64-BC0ED74B4A83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09596-BD40-4FDD-964B-E9DC525305E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fld id="{708427ED-23CE-432A-8C51-E6E6B285F8A1}" type="datetime1">
              <a:rPr lang="en-US"/>
              <a:pPr/>
              <a:t>6/4/2020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fld id="{D1CCAA36-6D5A-4CF2-B6D5-98B0D8AC9CD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youtube.com/watch?v=zftmKLD3Cn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youtube.com/watch?v=1K5xI6eMJB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4800" dirty="0" smtClean="0">
                <a:solidFill>
                  <a:schemeClr val="bg1"/>
                </a:solidFill>
                <a:latin typeface="+mn-lt"/>
              </a:rPr>
              <a:t>Асоцијације</a:t>
            </a:r>
            <a:endParaRPr lang="en-US" sz="4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2362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46482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Content Placeholder 3"/>
          <p:cNvGraphicFramePr>
            <a:graphicFrameLocks/>
          </p:cNvGraphicFramePr>
          <p:nvPr/>
        </p:nvGraphicFramePr>
        <p:xfrm>
          <a:off x="6858000" y="1600200"/>
          <a:ext cx="2133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2" name="Rectangle 11"/>
          <p:cNvSpPr/>
          <p:nvPr/>
        </p:nvSpPr>
        <p:spPr>
          <a:xfrm>
            <a:off x="838200" y="16002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ЗАКЉУЧИТИ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22860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РАТ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29718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УГОВОР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36576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ПОЖАРЕВА-ЧКИ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38200" y="4419600"/>
            <a:ext cx="1447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b="1" dirty="0" smtClean="0">
                <a:solidFill>
                  <a:schemeClr val="tx1"/>
                </a:solidFill>
              </a:rPr>
              <a:t>МИР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0" y="16002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МОХАЧКА БИТКА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0" y="22860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ЗАКОНОДА-ВАЦ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0" y="29718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СУЛТАН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0" y="36576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ХУРЕМ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0" y="4419600"/>
            <a:ext cx="1447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b="1" dirty="0" smtClean="0">
                <a:solidFill>
                  <a:schemeClr val="tx1"/>
                </a:solidFill>
              </a:rPr>
              <a:t>СУЛЕЈМАН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34000" y="16002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ПОБЕДНИК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4000" y="22860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ТВАРЂАВА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0" y="29718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УШЋЕ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34000" y="36576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ЗОЛОШКИ ВРТ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34000" y="4419600"/>
            <a:ext cx="1447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1700" b="1" dirty="0" smtClean="0">
                <a:solidFill>
                  <a:schemeClr val="tx1"/>
                </a:solidFill>
              </a:rPr>
              <a:t>КАЛЕМЕ-ГДАН</a:t>
            </a:r>
            <a:endParaRPr lang="en-US" sz="1700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43800" y="16002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БЕГЛЕРБЕ-ГЛУК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43800" y="22860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РУМЕЛИ-ЈСКИ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43800" y="29718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ПАША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43800" y="36576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САНЏАК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43800" y="4419600"/>
            <a:ext cx="1447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b="1" dirty="0" smtClean="0">
                <a:solidFill>
                  <a:schemeClr val="tx1"/>
                </a:solidFill>
              </a:rPr>
              <a:t>ПАШАЛУК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42900" y="5486400"/>
            <a:ext cx="8610600" cy="685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3000" b="1" dirty="0" smtClean="0">
                <a:solidFill>
                  <a:schemeClr val="tx1"/>
                </a:solidFill>
              </a:rPr>
              <a:t>БЕОГРАД</a:t>
            </a:r>
            <a:endParaRPr lang="en-US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69677" y="4452079"/>
            <a:ext cx="30909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000" dirty="0" smtClean="0"/>
              <a:t>Слика приказује  тренутак када Хаџи Рувим и Хаџи Ђера пишу писмо у име кнеза Алексе Ненадовића аустријском војном команданту Митезеру. </a:t>
            </a:r>
            <a:endParaRPr lang="en-US" sz="20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5410200" cy="4762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57158" y="142852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800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ПРИПРЕМЕ ЗА БУНУ НА ДАХИЈЕ 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158" y="727627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400" dirty="0" smtClean="0">
                <a:solidFill>
                  <a:schemeClr val="bg1"/>
                </a:solidFill>
              </a:rPr>
              <a:t>Док су припремали буну на дахије Срби су тражили помоћ од Аустрије</a:t>
            </a:r>
            <a:r>
              <a:rPr lang="sr-Cyrl-CS" dirty="0" smtClean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1670" y="1883765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600" b="1" dirty="0" smtClean="0">
                <a:solidFill>
                  <a:schemeClr val="bg1"/>
                </a:solidFill>
              </a:rPr>
              <a:t>Хаџи Рувим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5722" y="1714488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1600" b="1" dirty="0" smtClean="0">
                <a:solidFill>
                  <a:schemeClr val="bg1"/>
                </a:solidFill>
              </a:rPr>
              <a:t>Алекса Ненадовић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12958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800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СЕЧА КНЕЗОВА – ПОВОД ЗА БУНУ НА ДАХИЈЕ</a:t>
            </a:r>
          </a:p>
          <a:p>
            <a:pPr algn="ctr"/>
            <a:r>
              <a:rPr lang="sr-Cyrl-CS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ПОЧЕТАК ФЕБРУАРА 1804.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Aleksa Nenadovi&amp;cacute;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3143272" cy="4010817"/>
          </a:xfrm>
          <a:prstGeom prst="rect">
            <a:avLst/>
          </a:prstGeom>
          <a:noFill/>
        </p:spPr>
      </p:pic>
      <p:pic>
        <p:nvPicPr>
          <p:cNvPr id="8196" name="Picture 4" descr="http://upload.wikimedia.org/wikipedia/commons/thumb/8/84/Ilija_bircanin.jpg/180px-Ilija_bircan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214422"/>
            <a:ext cx="3111839" cy="4010816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714348" y="485590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000" b="1" dirty="0" smtClean="0"/>
              <a:t>Алекса Ненадовић</a:t>
            </a:r>
            <a:endParaRPr lang="en-US" sz="2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286380" y="4855906"/>
            <a:ext cx="3111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000" b="1" dirty="0" smtClean="0"/>
              <a:t>Илија Бирчанин</a:t>
            </a:r>
            <a:endParaRPr lang="en-US" sz="2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57157" y="5534561"/>
            <a:ext cx="8572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400" dirty="0" smtClean="0"/>
              <a:t>Почетком фебруара 1804. године дахије су спровеле </a:t>
            </a:r>
            <a:r>
              <a:rPr lang="sr-Cyrl-CS" sz="2400" b="1" dirty="0" smtClean="0"/>
              <a:t>СЕЧУ КНЕЗОВА</a:t>
            </a:r>
            <a:r>
              <a:rPr lang="sr-Cyrl-CS" sz="2400" dirty="0" smtClean="0"/>
              <a:t>. За седам дана погубили су близу 100 угледних кнезова и свештеника. </a:t>
            </a:r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85728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800" b="1" dirty="0" smtClean="0">
                <a:solidFill>
                  <a:schemeClr val="bg1"/>
                </a:solidFill>
              </a:rPr>
              <a:t>ЗБОР У ОРАШЦУ – СРЕТЕЊЕ 1804.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" name="Picture 4" descr="http://www.novosti.rs/upload/images/2012//02/11/rep_ustanak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42096"/>
            <a:ext cx="5357849" cy="345867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4282" y="808948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Карађорђе је умакао „сечи кнезова“ и са шумадијским првацима организовао </a:t>
            </a:r>
            <a:r>
              <a:rPr lang="ru-RU" sz="2400" b="1" dirty="0" smtClean="0">
                <a:solidFill>
                  <a:schemeClr val="bg1"/>
                </a:solidFill>
              </a:rPr>
              <a:t>Збор у Орашцу</a:t>
            </a:r>
            <a:r>
              <a:rPr lang="ru-RU" sz="2400" dirty="0" smtClean="0">
                <a:solidFill>
                  <a:schemeClr val="bg1"/>
                </a:solidFill>
              </a:rPr>
              <a:t>. Збор је одржан у зиму, на Сретење господње 1804. године.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72132" y="2285992"/>
            <a:ext cx="3357586" cy="22467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Пошто су харамбаша Станоје Главаш и кнез Теодосије Марићевић, одбили да предводе устанике за вожда је изабран Карађорђе Петровић.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60007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Збор у Орашцу 1804. год.</a:t>
            </a:r>
            <a:endParaRPr lang="en-U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285728"/>
            <a:ext cx="76438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800" b="1" dirty="0" smtClean="0">
                <a:solidFill>
                  <a:schemeClr val="bg1"/>
                </a:solidFill>
              </a:rPr>
              <a:t>КАРАЂОРЂЕ</a:t>
            </a:r>
          </a:p>
          <a:p>
            <a:pPr algn="ctr"/>
            <a:r>
              <a:rPr lang="sr-Cyrl-CS" sz="2000" b="1" dirty="0" smtClean="0">
                <a:solidFill>
                  <a:schemeClr val="bg1"/>
                </a:solidFill>
              </a:rPr>
              <a:t>Вожд Првог српског устанка и оснивач династије Карађорђевића</a:t>
            </a:r>
            <a:r>
              <a:rPr lang="sr-Cyrl-CS" sz="2800" b="1" dirty="0" smtClean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31746" name="Picture 2" descr="File:Kara&amp;dstrok;or&amp;dstrok;e Petrovi&amp;cacute;, by Vladimir Borovikovsky, 1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29822"/>
            <a:ext cx="3427950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6316168"/>
            <a:ext cx="342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Карађорђе (1762–1817)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2214554"/>
            <a:ext cx="4857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400" dirty="0" smtClean="0">
                <a:solidFill>
                  <a:schemeClr val="bg1"/>
                </a:solidFill>
              </a:rPr>
              <a:t>Рођен је у селу Вишевцу 1762. године. Пре почетка устанка хајдуковао је у четама познатих харамбаша. Турци су му дали надимак </a:t>
            </a:r>
            <a:r>
              <a:rPr lang="sr-Cyrl-CS" sz="2400" i="1" dirty="0" smtClean="0">
                <a:solidFill>
                  <a:schemeClr val="bg1"/>
                </a:solidFill>
              </a:rPr>
              <a:t>Црни Ђорђе</a:t>
            </a:r>
            <a:r>
              <a:rPr lang="sr-Cyrl-CS" sz="2400" dirty="0" smtClean="0">
                <a:solidFill>
                  <a:schemeClr val="bg1"/>
                </a:solidFill>
              </a:rPr>
              <a:t>. </a:t>
            </a:r>
          </a:p>
          <a:p>
            <a:endParaRPr lang="sr-Cyrl-CS" sz="2400" dirty="0" smtClean="0"/>
          </a:p>
          <a:p>
            <a:r>
              <a:rPr lang="sr-Cyrl-CS" sz="2400" dirty="0" smtClean="0"/>
              <a:t>Након пропасти устанка уточиште налази у Русији. 1817. године враћа се у Србију са намером да подигне нови устанак али је по наредби Милоша Обреновића убијен.</a:t>
            </a:r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285728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800" b="1" dirty="0" smtClean="0">
                <a:solidFill>
                  <a:prstClr val="white"/>
                </a:solidFill>
              </a:rPr>
              <a:t>ТОК УСТАНКА</a:t>
            </a:r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33981" y="1772816"/>
            <a:ext cx="52565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 smtClean="0">
                <a:solidFill>
                  <a:schemeClr val="bg1"/>
                </a:solidFill>
              </a:rPr>
              <a:t>1804. ГОД. – БОЈ НА ЧОКЕШИНИ</a:t>
            </a:r>
          </a:p>
          <a:p>
            <a:r>
              <a:rPr lang="sr-Cyrl-RS" sz="2400" dirty="0" smtClean="0">
                <a:solidFill>
                  <a:schemeClr val="bg1"/>
                </a:solidFill>
              </a:rPr>
              <a:t>1805. ГОД. – БОЈ НА ИВАНКОВЦУ</a:t>
            </a:r>
          </a:p>
          <a:p>
            <a:r>
              <a:rPr lang="sr-Cyrl-RS" sz="2400" dirty="0" smtClean="0">
                <a:solidFill>
                  <a:schemeClr val="bg1"/>
                </a:solidFill>
              </a:rPr>
              <a:t>1806. ГОД. – БОЈ НА МИШАРУ 1806. ГОД. – БОЈ НА ДЕЛИГРАДУ</a:t>
            </a:r>
          </a:p>
          <a:p>
            <a:endParaRPr lang="sr-Cyrl-RS" sz="2400" dirty="0" smtClean="0">
              <a:solidFill>
                <a:schemeClr val="bg1"/>
              </a:solidFill>
            </a:endParaRPr>
          </a:p>
          <a:p>
            <a:endParaRPr lang="sr-Cyrl-RS" sz="2400" dirty="0" smtClean="0">
              <a:solidFill>
                <a:schemeClr val="bg1"/>
              </a:solidFill>
            </a:endParaRPr>
          </a:p>
          <a:p>
            <a:r>
              <a:rPr lang="sr-Cyrl-RS" sz="2400" dirty="0" smtClean="0">
                <a:solidFill>
                  <a:schemeClr val="bg1"/>
                </a:solidFill>
              </a:rPr>
              <a:t>1807. ГОД. – ИЧКОВ МИР</a:t>
            </a:r>
          </a:p>
          <a:p>
            <a:endParaRPr lang="sr-Cyrl-RS" sz="2400" dirty="0" smtClean="0">
              <a:solidFill>
                <a:srgbClr val="C00000"/>
              </a:solidFill>
            </a:endParaRPr>
          </a:p>
          <a:p>
            <a:endParaRPr lang="sr-Cyrl-RS" sz="2400" dirty="0" smtClean="0">
              <a:solidFill>
                <a:srgbClr val="C00000"/>
              </a:solidFill>
            </a:endParaRPr>
          </a:p>
          <a:p>
            <a:r>
              <a:rPr lang="sr-Cyrl-RS" sz="2400" dirty="0" smtClean="0"/>
              <a:t>1809. ГОД. – БОЈ НА ЧЕГРУ</a:t>
            </a:r>
          </a:p>
          <a:p>
            <a:r>
              <a:rPr lang="sr-Cyrl-RS" sz="2400" dirty="0" smtClean="0"/>
              <a:t>1812. ГОД. – БУКУРЕШКИ МИР</a:t>
            </a:r>
          </a:p>
          <a:p>
            <a:r>
              <a:rPr lang="sr-Cyrl-RS" sz="2400" dirty="0" smtClean="0"/>
              <a:t>1813. ГОД. – СЛОМ УСТАНКА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42" y="808948"/>
            <a:ext cx="2836606" cy="5445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9742" y="6429877"/>
            <a:ext cx="283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/>
              <a:t>Ћеле кула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8960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5575" y="357166"/>
            <a:ext cx="3781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>
                <a:solidFill>
                  <a:schemeClr val="bg1"/>
                </a:solidFill>
              </a:rPr>
              <a:t>ДОСИТЕЈ ОБРАДОВИЋ српски просветитељ, реформатор, писац и први попечитељ просвете.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357166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000" b="1" dirty="0" smtClean="0">
                <a:hlinkClick r:id="rId2"/>
              </a:rPr>
              <a:t>ПЕСНА НА ИНСУРЕКЦИЈУ СЕРБИЈАНОВ  </a:t>
            </a:r>
          </a:p>
          <a:p>
            <a:pPr algn="ctr"/>
            <a:r>
              <a:rPr lang="sr-Cyrl-CS" sz="2000" b="1" dirty="0" smtClean="0">
                <a:hlinkClick r:id="rId2"/>
              </a:rPr>
              <a:t>ВОСТАНИ СЕРБИЕ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4357686" y="2364462"/>
            <a:ext cx="442915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...Востани Сербие!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Давно си заспала,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 мраку лежала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Сада се пробуди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Сербље возбуди!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Востани Сербие! Мати наша мила!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И постани опет што си прије била...</a:t>
            </a:r>
          </a:p>
          <a:p>
            <a:endParaRPr lang="ru-RU" dirty="0" smtClean="0"/>
          </a:p>
          <a:p>
            <a:r>
              <a:rPr lang="ru-RU" dirty="0" smtClean="0"/>
              <a:t>Сербска теби вопију чада,</a:t>
            </a:r>
          </a:p>
          <a:p>
            <a:r>
              <a:rPr lang="ru-RU" dirty="0" smtClean="0"/>
              <a:t>Која храбро бојују за тебе сада.</a:t>
            </a:r>
          </a:p>
          <a:p>
            <a:r>
              <a:rPr lang="ru-RU" dirty="0" smtClean="0"/>
              <a:t>... Босна сестра твоја, на тебе гледа...</a:t>
            </a:r>
          </a:p>
          <a:p>
            <a:r>
              <a:rPr lang="ru-RU" dirty="0" smtClean="0"/>
              <a:t>Херцегова земља и Чернаја Гора</a:t>
            </a:r>
          </a:p>
          <a:p>
            <a:r>
              <a:rPr lang="ru-RU" dirty="0" smtClean="0"/>
              <a:t>Далеке државе и острови мора</a:t>
            </a:r>
          </a:p>
          <a:p>
            <a:r>
              <a:rPr lang="ru-RU" dirty="0" smtClean="0"/>
              <a:t>Сви теби помоћ небесну желе</a:t>
            </a:r>
          </a:p>
          <a:p>
            <a:r>
              <a:rPr lang="ru-RU" dirty="0" smtClean="0"/>
              <a:t>Све добре душе теби се веселе.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2050" name="Picture 2" descr="C:\Documents and Settings\Korisnik\Desktop\New Folder\1465200_DOSITEJ_OBRADOVIC_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1557495"/>
            <a:ext cx="3248025" cy="48291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5575" y="6386670"/>
            <a:ext cx="4214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Доситеј Обрадовић (1739-1811)</a:t>
            </a:r>
            <a:endParaRPr lang="en-U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597814"/>
            <a:ext cx="2000264" cy="226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42844" y="357166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СРПСКА РЕВОЛУЦИЈА</a:t>
            </a:r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1804</a:t>
            </a:r>
            <a:r>
              <a:rPr lang="sr-Cyrl-C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-1835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928934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800" dirty="0" smtClean="0">
                <a:solidFill>
                  <a:schemeClr val="bg1"/>
                </a:solidFill>
              </a:rPr>
              <a:t>Опште одлике српске револуције и прилике у Београдском пашалуку уочи избијања Првог српског устанка</a:t>
            </a:r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r>
              <a:rPr lang="sr-Cyrl-RS" sz="4400" b="1" dirty="0" smtClean="0">
                <a:solidFill>
                  <a:srgbClr val="FF0000"/>
                </a:solidFill>
              </a:rPr>
              <a:t>ПРВИ СРПСКИ УСТАНАК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631616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Грб Кнежевине Србије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2860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400" b="1" dirty="0" smtClean="0">
                <a:solidFill>
                  <a:schemeClr val="bg1"/>
                </a:solidFill>
              </a:rPr>
              <a:t>Српском револуцијом се назива период националне историје који је почео збором у </a:t>
            </a:r>
            <a:r>
              <a:rPr lang="sr-Cyrl-CS" sz="2400" b="1" dirty="0">
                <a:solidFill>
                  <a:schemeClr val="bg1"/>
                </a:solidFill>
              </a:rPr>
              <a:t>О</a:t>
            </a:r>
            <a:r>
              <a:rPr lang="sr-Cyrl-CS" sz="2400" b="1" dirty="0" smtClean="0">
                <a:solidFill>
                  <a:schemeClr val="bg1"/>
                </a:solidFill>
              </a:rPr>
              <a:t>рашцу 1804. </a:t>
            </a:r>
            <a:r>
              <a:rPr lang="en-US" sz="2400" b="1" dirty="0" smtClean="0">
                <a:solidFill>
                  <a:schemeClr val="bg1"/>
                </a:solidFill>
              </a:rPr>
              <a:t>a</a:t>
            </a:r>
            <a:r>
              <a:rPr lang="sr-Cyrl-CS" sz="2400" b="1" dirty="0" smtClean="0">
                <a:solidFill>
                  <a:schemeClr val="bg1"/>
                </a:solidFill>
              </a:rPr>
              <a:t> завршио се доношењем сретењског устава и укидањем феудализма 1835. године.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571472" y="2746811"/>
            <a:ext cx="8001056" cy="390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3429025"/>
          </a:xfrm>
        </p:spPr>
        <p:txBody>
          <a:bodyPr/>
          <a:lstStyle/>
          <a:p>
            <a:pPr>
              <a:buFont typeface="Wingdings" pitchFamily="2" charset="2"/>
              <a:buChar char="v"/>
              <a:defRPr/>
            </a:pPr>
            <a:r>
              <a:rPr lang="sr-Cyrl-CS" sz="2800" b="1" dirty="0" smtClean="0">
                <a:solidFill>
                  <a:schemeClr val="bg1"/>
                </a:solidFill>
              </a:rPr>
              <a:t>СРПСКА РЕВОЛУЦИЈА има двојак карактер</a:t>
            </a:r>
            <a:r>
              <a:rPr lang="sr-Cyrl-CS" sz="2800" dirty="0" smtClean="0">
                <a:solidFill>
                  <a:schemeClr val="bg1"/>
                </a:solidFill>
              </a:rPr>
              <a:t>: </a:t>
            </a:r>
          </a:p>
          <a:p>
            <a:pPr>
              <a:buFont typeface="Wingdings" pitchFamily="2" charset="2"/>
              <a:buChar char="v"/>
              <a:defRPr/>
            </a:pPr>
            <a:endParaRPr lang="sr-Cyrl-CS" sz="2800" dirty="0" smtClean="0">
              <a:solidFill>
                <a:schemeClr val="bg1"/>
              </a:solidFill>
            </a:endParaRPr>
          </a:p>
          <a:p>
            <a:pPr>
              <a:buNone/>
              <a:defRPr/>
            </a:pPr>
            <a:r>
              <a:rPr lang="sr-Cyrl-CS" sz="2800" dirty="0" smtClean="0">
                <a:solidFill>
                  <a:schemeClr val="bg1"/>
                </a:solidFill>
              </a:rPr>
              <a:t>	</a:t>
            </a:r>
            <a:r>
              <a:rPr lang="sr-Cyrl-CS" sz="2800" b="1" dirty="0" smtClean="0">
                <a:solidFill>
                  <a:schemeClr val="bg1"/>
                </a:solidFill>
              </a:rPr>
              <a:t>- национални (</a:t>
            </a:r>
            <a:r>
              <a:rPr lang="sr-Cyrl-CS" sz="2800" dirty="0" smtClean="0">
                <a:solidFill>
                  <a:schemeClr val="bg1"/>
                </a:solidFill>
              </a:rPr>
              <a:t>борба за стицање независности)</a:t>
            </a:r>
          </a:p>
          <a:p>
            <a:pPr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None/>
              <a:defRPr/>
            </a:pPr>
            <a:r>
              <a:rPr lang="sr-Cyrl-CS" sz="2800" b="1" dirty="0" smtClean="0">
                <a:solidFill>
                  <a:schemeClr val="bg1"/>
                </a:solidFill>
              </a:rPr>
              <a:t>	- друштвени (</a:t>
            </a:r>
            <a:r>
              <a:rPr lang="sr-Cyrl-CS" sz="2800" dirty="0" smtClean="0">
                <a:solidFill>
                  <a:schemeClr val="bg1"/>
                </a:solidFill>
              </a:rPr>
              <a:t>укидање феудализма и стварање друштва слободних сељака)</a:t>
            </a:r>
            <a:endParaRPr lang="sr-Cyrl-CS" sz="2800" b="1" dirty="0" smtClean="0"/>
          </a:p>
          <a:p>
            <a:endParaRPr lang="en-US" dirty="0"/>
          </a:p>
        </p:txBody>
      </p:sp>
      <p:pic>
        <p:nvPicPr>
          <p:cNvPr id="4" name="Picture 10" descr="http://www.bg-info.org/images/istorija_beograda/5_1_beograd_16_v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695216"/>
            <a:ext cx="6357982" cy="26857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24698" y="6380916"/>
            <a:ext cx="1905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400" dirty="0" smtClean="0"/>
              <a:t>Београд у 16. веку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orasac.rs/include/DSC030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3116"/>
            <a:ext cx="414340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1" y="5715016"/>
            <a:ext cx="4143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МАРИЋЕВИЋА ЈАРУГА </a:t>
            </a:r>
            <a:r>
              <a:rPr lang="sr-Cyrl-CS" dirty="0" smtClean="0"/>
              <a:t>– место где је одржан збор у Орашцу на Сретење 15. фебруара 1804. године</a:t>
            </a:r>
            <a:endParaRPr lang="en-US" dirty="0"/>
          </a:p>
        </p:txBody>
      </p:sp>
      <p:pic>
        <p:nvPicPr>
          <p:cNvPr id="7" name="Picture 2" descr="http://upload.wikimedia.org/wikipedia/commons/thumb/e/ee/The_Constitution_of_1835.JPG/250px-The_Constitution_of_18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143116"/>
            <a:ext cx="2166936" cy="33977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929322" y="5715016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СРЕТЕЊСКИ УСТАВ </a:t>
            </a:r>
            <a:r>
              <a:rPr lang="sr-Cyrl-CS" dirty="0" smtClean="0"/>
              <a:t>– први модеран српски устав донет 1835. године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428604"/>
            <a:ext cx="781053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800" b="1" u="sng" dirty="0" smtClean="0">
                <a:solidFill>
                  <a:schemeClr val="bg1"/>
                </a:solidFill>
              </a:rPr>
              <a:t>СРЕТЕЊЕ</a:t>
            </a:r>
            <a:r>
              <a:rPr lang="sr-Cyrl-CS" sz="2800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sr-Cyrl-CS" sz="2800" dirty="0" smtClean="0">
                <a:solidFill>
                  <a:schemeClr val="bg1"/>
                </a:solidFill>
              </a:rPr>
              <a:t>ДАН ДРЖАВНОСТИ РЕПУБЛИКЕ СРБИЈЕ  ПОЧЕТАК РЕВОЛУЦИЈЕ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85728"/>
            <a:ext cx="7929586" cy="1714512"/>
          </a:xfrm>
          <a:noFill/>
        </p:spPr>
        <p:txBody>
          <a:bodyPr/>
          <a:lstStyle/>
          <a:p>
            <a:pPr marL="457200" indent="-457200" defTabSz="801688">
              <a:buNone/>
            </a:pPr>
            <a:r>
              <a:rPr lang="sr-Cyrl-CS" sz="2400" noProof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СРПСКА РЕВОЛУЦИЈА СЕ ДЕЛИ НА ДВА ПЕРИОДА: </a:t>
            </a:r>
            <a:endParaRPr lang="en-US" sz="2400" noProof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 defTabSz="801688">
              <a:buFont typeface="+mj-lt"/>
              <a:buAutoNum type="arabicPeriod"/>
            </a:pPr>
            <a:r>
              <a:rPr lang="sr-Cyrl-CS" sz="2400" noProof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РАТНИ</a:t>
            </a:r>
          </a:p>
          <a:p>
            <a:pPr marL="457200" indent="-457200" defTabSz="801688">
              <a:buFont typeface="+mj-lt"/>
              <a:buAutoNum type="arabicPeriod"/>
            </a:pPr>
            <a:r>
              <a:rPr lang="sr-Cyrl-CS" sz="2400" noProof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МИРНОДОПСКИ</a:t>
            </a:r>
            <a:endParaRPr lang="en-US" sz="2400" noProof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 defTabSz="801688">
              <a:buFont typeface="+mj-lt"/>
              <a:buAutoNum type="arabicPeriod"/>
            </a:pPr>
            <a:endParaRPr lang="sr-Cyrl-CS" sz="2000" noProof="1" smtClean="0">
              <a:ln>
                <a:solidFill>
                  <a:schemeClr val="tx1"/>
                </a:solidFill>
              </a:ln>
              <a:cs typeface="Arial" charset="0"/>
            </a:endParaRPr>
          </a:p>
          <a:p>
            <a:endParaRPr lang="en-US" dirty="0"/>
          </a:p>
        </p:txBody>
      </p:sp>
      <p:pic>
        <p:nvPicPr>
          <p:cNvPr id="11276" name="Picture 12" descr="&amp;Dcy;&amp;acy;&amp;tcy;&amp;ocy;&amp;tcy;&amp;iecy;&amp;kcy;&amp;acy;:First Serbian Uprising voivode fla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500042"/>
            <a:ext cx="4686300" cy="57054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471954" y="2214554"/>
            <a:ext cx="46720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400" dirty="0" smtClean="0">
                <a:solidFill>
                  <a:schemeClr val="bg1"/>
                </a:solidFill>
              </a:rPr>
              <a:t>Ратни период обухвата:</a:t>
            </a:r>
          </a:p>
          <a:p>
            <a:endParaRPr lang="sr-Cyrl-C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sr-Cyrl-CS" sz="2400" dirty="0" smtClean="0">
                <a:solidFill>
                  <a:schemeClr val="bg1"/>
                </a:solidFill>
              </a:rPr>
              <a:t>Први српски устанак</a:t>
            </a:r>
          </a:p>
          <a:p>
            <a:pPr marL="342900" indent="-342900">
              <a:buFont typeface="+mj-lt"/>
              <a:buAutoNum type="arabicPeriod"/>
            </a:pPr>
            <a:r>
              <a:rPr lang="sr-Cyrl-CS" sz="2400" dirty="0" smtClean="0">
                <a:solidFill>
                  <a:schemeClr val="bg1"/>
                </a:solidFill>
              </a:rPr>
              <a:t>Хаџи Проданову буну</a:t>
            </a:r>
          </a:p>
          <a:p>
            <a:pPr marL="342900" indent="-342900">
              <a:buFont typeface="+mj-lt"/>
              <a:buAutoNum type="arabicPeriod"/>
            </a:pPr>
            <a:r>
              <a:rPr lang="sr-Cyrl-CS" sz="2400" dirty="0" smtClean="0">
                <a:solidFill>
                  <a:schemeClr val="bg1"/>
                </a:solidFill>
              </a:rPr>
              <a:t>Други српски устанак</a:t>
            </a:r>
          </a:p>
          <a:p>
            <a:pPr marL="342900" indent="-342900">
              <a:buFont typeface="+mj-lt"/>
              <a:buAutoNum type="arabicPeriod"/>
            </a:pPr>
            <a:endParaRPr lang="sr-Cyrl-CS" sz="2400" dirty="0" smtClean="0"/>
          </a:p>
          <a:p>
            <a:pPr marL="342900" indent="-342900"/>
            <a:endParaRPr lang="sr-Cyrl-CS" sz="2400" dirty="0" smtClean="0"/>
          </a:p>
          <a:p>
            <a:pPr marL="342900" indent="-342900"/>
            <a:r>
              <a:rPr lang="sr-Cyrl-CS" sz="2400" dirty="0" smtClean="0"/>
              <a:t>Мирнодопски период обухвата</a:t>
            </a:r>
          </a:p>
          <a:p>
            <a:pPr marL="342900" indent="-342900"/>
            <a:r>
              <a:rPr lang="sr-Cyrl-CS" sz="2400" dirty="0" smtClean="0"/>
              <a:t>део владавине кнеза Милоша</a:t>
            </a:r>
          </a:p>
          <a:p>
            <a:pPr marL="342900" indent="-342900"/>
            <a:r>
              <a:rPr lang="sr-Cyrl-CS" sz="2400" dirty="0" smtClean="0"/>
              <a:t>Обреновића од 1815. до 1835.</a:t>
            </a:r>
          </a:p>
          <a:p>
            <a:pPr marL="342900" indent="-342900"/>
            <a:r>
              <a:rPr lang="sr-Cyrl-CS" sz="2400" dirty="0" smtClean="0"/>
              <a:t>године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620551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Застава Српске револуције</a:t>
            </a:r>
            <a:endParaRPr lang="en-U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4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44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44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7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700" decel="100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700" decel="100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700" decel="100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44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7158" y="357166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400" b="1" dirty="0" smtClean="0">
                <a:solidFill>
                  <a:schemeClr val="bg1"/>
                </a:solidFill>
              </a:rPr>
              <a:t>ПРИЛИКЕ У БЕОГРАДСКОМ ПАШАЛУКУ ПРЕД ИЗБИЈАЊЕ РЕВОЛУЦИЈЕ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26634" name="Picture 10" descr="File:Konstantin Kapidagli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3377069" cy="371477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786182" y="2285992"/>
            <a:ext cx="52149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sr-Cyrl-CS" sz="2400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АУСТРО-ТУРСКИ РАТ (1788-1791) </a:t>
            </a:r>
            <a:r>
              <a:rPr lang="sr-Cyrl-CS" sz="2400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 рата је укинута Кочина крајина али Срби су ипак добили ограничену аутономију – “кнежинску самоуправу”. </a:t>
            </a:r>
            <a:endParaRPr lang="en-US" sz="2400" noProof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6182" y="4833476"/>
            <a:ext cx="52149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Cyrl-CS" sz="2400" b="1" dirty="0" smtClean="0"/>
              <a:t>СЕЛИМ </a:t>
            </a:r>
            <a:r>
              <a:rPr lang="sr-Latn-CS" sz="2400" b="1" dirty="0" smtClean="0"/>
              <a:t>III </a:t>
            </a:r>
            <a:r>
              <a:rPr lang="sr-Cyrl-CS" sz="2400" b="1" dirty="0" smtClean="0"/>
              <a:t>(1789-1807)</a:t>
            </a:r>
          </a:p>
          <a:p>
            <a:pPr algn="ctr">
              <a:defRPr/>
            </a:pPr>
            <a:r>
              <a:rPr lang="sr-Cyrl-CS" sz="2400" dirty="0" smtClean="0"/>
              <a:t>Крајем </a:t>
            </a:r>
            <a:r>
              <a:rPr lang="sr-Latn-CS" sz="2400" dirty="0" smtClean="0"/>
              <a:t>XVIII </a:t>
            </a:r>
            <a:r>
              <a:rPr lang="sr-Cyrl-CS" sz="2400" dirty="0" smtClean="0"/>
              <a:t> века београдски везир био је </a:t>
            </a:r>
            <a:r>
              <a:rPr lang="sr-Cyrl-CS" sz="2400" b="1" dirty="0" smtClean="0"/>
              <a:t>ХАЏИ МУСТАФА-ПАША </a:t>
            </a:r>
            <a:r>
              <a:rPr lang="sr-Cyrl-CS" sz="2400" dirty="0" smtClean="0"/>
              <a:t>кога су због благе управе срби назвали “српска мајка”. 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214282" y="1411088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sr-Cyrl-CS" sz="2400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СМЕДЕРЕВСКИ САНЏАК = БЕОГРАДСКИ ПАШАЛУК</a:t>
            </a:r>
            <a:endParaRPr lang="sr-Cyrl-CS" sz="2400" noProof="1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1" y="5972249"/>
            <a:ext cx="3377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Султан Селим </a:t>
            </a:r>
            <a:r>
              <a:rPr lang="sr-Latn-CS" b="1" dirty="0" smtClean="0"/>
              <a:t>III</a:t>
            </a:r>
            <a:endParaRPr lang="en-U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72066" y="2321004"/>
            <a:ext cx="4071934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sr-Cyrl-CS" sz="2400" b="1" noProof="1" smtClean="0">
                <a:solidFill>
                  <a:schemeClr val="bg1"/>
                </a:solidFill>
                <a:latin typeface="Calibri" pitchFamily="-109" charset="0"/>
                <a:cs typeface="Arial" charset="0"/>
              </a:rPr>
              <a:t>ЧЕТВОРИЦА ДАХИЈА:</a:t>
            </a:r>
          </a:p>
          <a:p>
            <a:pPr marL="342900" indent="-342900" defTabSz="801688">
              <a:spcBef>
                <a:spcPct val="20000"/>
              </a:spcBef>
              <a:buFont typeface="+mj-lt"/>
              <a:buAutoNum type="arabicPeriod"/>
            </a:pPr>
            <a:r>
              <a:rPr lang="sr-Cyrl-CS" sz="2400" b="1" noProof="1" smtClean="0">
                <a:solidFill>
                  <a:schemeClr val="bg1"/>
                </a:solidFill>
                <a:latin typeface="Calibri" pitchFamily="-109" charset="0"/>
                <a:cs typeface="Arial" charset="0"/>
              </a:rPr>
              <a:t>АГАНЛИЈА</a:t>
            </a:r>
          </a:p>
          <a:p>
            <a:pPr marL="342900" indent="-342900" defTabSz="801688">
              <a:spcBef>
                <a:spcPct val="20000"/>
              </a:spcBef>
              <a:buFont typeface="+mj-lt"/>
              <a:buAutoNum type="arabicPeriod"/>
            </a:pPr>
            <a:r>
              <a:rPr lang="sr-Cyrl-CS" sz="2400" b="1" noProof="1" smtClean="0">
                <a:solidFill>
                  <a:schemeClr val="bg1"/>
                </a:solidFill>
                <a:latin typeface="Calibri" pitchFamily="-109" charset="0"/>
                <a:cs typeface="Arial" charset="0"/>
              </a:rPr>
              <a:t>КУЧУК АЛИЈА</a:t>
            </a:r>
          </a:p>
          <a:p>
            <a:pPr marL="342900" indent="-342900" defTabSz="801688">
              <a:spcBef>
                <a:spcPct val="20000"/>
              </a:spcBef>
              <a:buFont typeface="+mj-lt"/>
              <a:buAutoNum type="arabicPeriod"/>
            </a:pPr>
            <a:r>
              <a:rPr lang="sr-Cyrl-CS" sz="2400" b="1" noProof="1" smtClean="0">
                <a:solidFill>
                  <a:schemeClr val="bg1"/>
                </a:solidFill>
                <a:latin typeface="Calibri" pitchFamily="-109" charset="0"/>
                <a:cs typeface="Arial" charset="0"/>
              </a:rPr>
              <a:t>МУЛА ЈУСУФ</a:t>
            </a:r>
          </a:p>
          <a:p>
            <a:pPr marL="342900" indent="-342900" defTabSz="801688">
              <a:spcBef>
                <a:spcPct val="20000"/>
              </a:spcBef>
              <a:buFont typeface="+mj-lt"/>
              <a:buAutoNum type="arabicPeriod"/>
            </a:pPr>
            <a:r>
              <a:rPr lang="sr-Cyrl-CS" sz="2400" b="1" noProof="1" smtClean="0">
                <a:solidFill>
                  <a:schemeClr val="bg1"/>
                </a:solidFill>
                <a:latin typeface="Calibri" pitchFamily="-109" charset="0"/>
                <a:cs typeface="Arial" charset="0"/>
              </a:rPr>
              <a:t>ФОЧИЋ МЕХМЕД-АГА</a:t>
            </a:r>
            <a:endParaRPr lang="en-US" sz="2400" b="1" noProof="1">
              <a:solidFill>
                <a:schemeClr val="bg1"/>
              </a:solidFill>
              <a:latin typeface="Calibri" pitchFamily="-109" charset="0"/>
              <a:cs typeface="Arial" charset="0"/>
            </a:endParaRPr>
          </a:p>
        </p:txBody>
      </p:sp>
      <p:pic>
        <p:nvPicPr>
          <p:cNvPr id="6" name="Picture 4" descr="File:Dahias &amp; Mustapha Pas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32883"/>
            <a:ext cx="4552224" cy="323810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42910" y="428604"/>
            <a:ext cx="7929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3200" b="1" noProof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ДАХИЈСКА СТРАХОВЛАДА 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39" y="5500702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sz="2400" dirty="0" smtClean="0"/>
              <a:t>1801. Године дахије су убиле Хаџи Мустафа-пашу, преузеле врховну власт у Београдском пашалуку и завеле страховладу.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89042" y="4970988"/>
            <a:ext cx="346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dirty="0" smtClean="0"/>
              <a:t>Убиство Хаџи Мустафа-паше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00480" y="1407212"/>
            <a:ext cx="44291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Боже мили! Чуда великога!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Кад се ћаше по земљи Србији,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По Србији земљи да преврне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bg1"/>
                </a:solidFill>
              </a:rPr>
              <a:t>И да друга постане судија,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Ту кнезови нису ради кавзи,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Нит' су ради Турци изјелице,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Ал' је рада сиротиња раја,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Која глоба давати не може,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Ни трпити Турскога зулума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И ради су Божиј угодници,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Јер је крвца из земље проврела,</a:t>
            </a:r>
            <a:br>
              <a:rPr lang="ru-RU" sz="2000" b="1" dirty="0" smtClean="0"/>
            </a:br>
            <a:r>
              <a:rPr lang="ru-RU" sz="2000" b="1" dirty="0" smtClean="0"/>
              <a:t>Земан дош'о ваља војевати</a:t>
            </a:r>
            <a:r>
              <a:rPr lang="en-US" sz="2000" b="1" dirty="0" smtClean="0"/>
              <a:t>,</a:t>
            </a:r>
          </a:p>
          <a:p>
            <a:pPr algn="ctr"/>
            <a:r>
              <a:rPr lang="ru-RU" sz="2000" b="1" dirty="0" smtClean="0"/>
              <a:t>За крст часни крвцу прољевати...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714356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3200" b="1" dirty="0" smtClean="0">
                <a:solidFill>
                  <a:schemeClr val="bg1"/>
                </a:solidFill>
              </a:rPr>
              <a:t>ПОЧЕТАК БУНЕ ПРОТИВ ДАХИЈА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5847130"/>
            <a:ext cx="357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b="1" dirty="0" smtClean="0"/>
              <a:t>Филип Вишњић (1767-1834)</a:t>
            </a:r>
            <a:endParaRPr lang="en-US" b="1" dirty="0"/>
          </a:p>
        </p:txBody>
      </p:sp>
      <p:pic>
        <p:nvPicPr>
          <p:cNvPr id="9224" name="Picture 8" descr="http://www.sobijeljina.org/UserFiles/Image/UPOZNAJTE%20BIJELJINU/ISTORIJA/Filip%20Visnj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6" y="1407212"/>
            <a:ext cx="3226184" cy="44399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15074" y="621646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CS" dirty="0" smtClean="0"/>
              <a:t>земан = време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7" grpId="0"/>
    </p:bldLst>
  </p:timing>
</p:sld>
</file>

<file path=ppt/theme/theme1.xml><?xml version="1.0" encoding="utf-8"?>
<a:theme xmlns:a="http://schemas.openxmlformats.org/drawingml/2006/main" name="TS10187548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AAF035-60F5-4C59-8AAC-4A3F914AC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TS101875488</Template>
  <TotalTime>1821</TotalTime>
  <Words>608</Words>
  <Application>Microsoft Office PowerPoint</Application>
  <PresentationFormat>On-screen Show (4:3)</PresentationFormat>
  <Paragraphs>140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ＭＳ Ｐゴシック</vt:lpstr>
      <vt:lpstr>Arial</vt:lpstr>
      <vt:lpstr>Calibri</vt:lpstr>
      <vt:lpstr>Wingdings</vt:lpstr>
      <vt:lpstr>TS101875488</vt:lpstr>
      <vt:lpstr>Асоцијације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keywords/>
  <cp:lastModifiedBy>Драгана Хаџић</cp:lastModifiedBy>
  <cp:revision>185</cp:revision>
  <dcterms:created xsi:type="dcterms:W3CDTF">2013-02-20T20:51:13Z</dcterms:created>
  <dcterms:modified xsi:type="dcterms:W3CDTF">2020-06-04T15:42:50Z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TC018754889991</vt:lpwstr>
  </property>
</Properties>
</file>